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27" r:id="rId5"/>
    <p:sldId id="428" r:id="rId6"/>
    <p:sldId id="429" r:id="rId7"/>
    <p:sldId id="430" r:id="rId8"/>
    <p:sldId id="432" r:id="rId9"/>
    <p:sldId id="431" r:id="rId10"/>
    <p:sldId id="433" r:id="rId11"/>
    <p:sldId id="434" r:id="rId12"/>
    <p:sldId id="435" r:id="rId13"/>
    <p:sldId id="437" r:id="rId14"/>
    <p:sldId id="436" r:id="rId15"/>
    <p:sldId id="438" r:id="rId16"/>
    <p:sldId id="440" r:id="rId17"/>
    <p:sldId id="43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73386-B6F2-467F-8BE1-F5290F7EC6CB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544D1-9E7F-436A-9D19-118E1453B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50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183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Kit list has already been sent out. Please let us know if you need another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13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365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26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1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183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30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2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266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894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51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24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E920F-675F-41D1-8573-20349C2F1CB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20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9E8F-F040-4356-BB13-B319D6A1A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F203A-10BD-4041-BAC1-89C9B8394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CB034-994A-4555-9E79-31279D247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490F1-A10F-426B-8193-E1BF5C4A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B4F89-C9AC-4373-B512-0D189A4B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7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A8A8-162F-460F-A98B-CB33D41C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3ACF6-67C9-4203-B2AC-94D1934F3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B804F-B693-4C96-BD57-2669221D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EC151-91F8-48BC-9B87-E7810E5B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2D1D4-EFF2-4706-9FA8-BEA7E85B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87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F9D45F-5786-43A7-891E-50DAD9421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6AD81-A655-49D2-A363-72B890BFF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8C40-B91F-4170-B5E6-EB36FBF3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5F944-AC88-40EF-9C36-86D2A1DD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F446-E055-4108-AD50-7BFC50E8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91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A2B8-EFCF-4588-AD2D-8C1E144A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45DE-DB19-44DF-A916-2A78F5F7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3267-B2EB-4378-8642-C0208914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910DF-8636-46AE-9301-DCAF134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BE004-A4F2-42D8-9A33-AFAD8AB0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624F-DFC7-4A85-9DD2-D1A880D1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CEEAA-4639-4D56-8F37-C843163AF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2F377-3859-4866-ADA8-FB13794A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3FAA5-C7AB-416C-B571-A278D19F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529FF-70FE-48EA-97C6-91567D95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33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1188-43D8-4DCD-87EC-31ED0816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A9F50-A698-4798-8F7D-BF05093BF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EA60B-15BA-4B39-9ACE-D5D67BA3E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879FD-D91C-428B-BE11-0ADBBCD3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DE16D-3702-41DF-9FBF-D70CDF6A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DF72C-773F-4506-89FE-81E1C23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1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23BB-88A2-4C3B-93E1-7FAB2A99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8108-BF6B-4C1E-AD16-6A3771AC0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B0A1A-1BD1-4F2B-BB80-94089D645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0AE35-617B-4206-A906-E19C58C0F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C74B3-0879-441D-BE65-A571F6F43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DE873-37BB-4DF5-88C9-4531696B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4635C-0C4F-47D8-B9CA-EEFC35F8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EBAA9-EA72-4D9E-A0E2-DF222769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94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5B1-D8A6-45DE-A82F-3038FB39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D3EC-4318-4BFF-84A9-1A4EB68C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0747E-7F62-4EFB-8EDD-8D5B470E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046E7-CE0F-4D93-B1CE-90544AC8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7D356-D6C9-4C94-AE39-0526BA0C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6D983-EC14-44F8-B87D-1CD1433F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5C98F-92E3-4A06-8E82-1AC2C5BA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5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245E-A3B0-4A54-B7F5-6A1DF148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79D4-C7B3-4B16-87C1-FE707180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1197E-B72F-4BFD-8B32-F28D286FC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B0522-6AC2-440E-87E2-FDAA59A2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BCF8D-0409-4A00-8AB9-2CA77D36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5F239-A01B-4D6E-AF1F-B06D081A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1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127A-25B1-4117-9D10-1556BD6F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34FD7-F36E-4C41-A888-97F6A25E3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213A2-BA8A-45BB-87A1-93C26230A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E14D9-2B28-4CF0-BA11-7EBB1FD9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9EE59-7170-418E-86A0-68496026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D971-67C8-48BC-B317-E489D3C1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24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F4A54-8B77-4B3A-A4D8-440ED38C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60EEF-557E-4590-B017-D6859C63D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E036A-EAD6-479A-98EF-92D109B6C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BCD2-A233-4C3A-BDE8-DB6603573001}" type="datetimeFigureOut">
              <a:rPr lang="en-GB" smtClean="0"/>
              <a:t>20/06/2024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439CA-5833-49E5-BD1B-8B6212137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71C57-F13B-4417-A66E-885FD9CDE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84EC-15F9-4675-9DDB-187B0780B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9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1122363"/>
            <a:ext cx="10936224" cy="2479674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Norfolk Lakes </a:t>
            </a:r>
          </a:p>
          <a:p>
            <a:pPr algn="ctr"/>
            <a:r>
              <a:rPr lang="en-GB" sz="5400" b="1" dirty="0"/>
              <a:t>Year 6 Residential</a:t>
            </a:r>
          </a:p>
          <a:p>
            <a:pPr algn="ctr"/>
            <a:r>
              <a:rPr lang="en-GB" sz="5400" b="1" dirty="0"/>
              <a:t>8</a:t>
            </a:r>
            <a:r>
              <a:rPr lang="en-GB" sz="5400" b="1" baseline="30000" dirty="0"/>
              <a:t>th</a:t>
            </a:r>
            <a:r>
              <a:rPr lang="en-GB" sz="5400" b="1" dirty="0"/>
              <a:t> – 10</a:t>
            </a:r>
            <a:r>
              <a:rPr lang="en-GB" sz="5400" b="1" baseline="30000" dirty="0"/>
              <a:t>th</a:t>
            </a:r>
            <a:r>
              <a:rPr lang="en-GB" sz="5400" b="1" dirty="0"/>
              <a:t> July</a:t>
            </a:r>
          </a:p>
        </p:txBody>
      </p:sp>
    </p:spTree>
    <p:extLst>
      <p:ext uri="{BB962C8B-B14F-4D97-AF65-F5344CB8AC3E}">
        <p14:creationId xmlns:p14="http://schemas.microsoft.com/office/powerpoint/2010/main" val="37450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241738"/>
            <a:ext cx="10936224" cy="5990896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Kit list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/>
              <a:t>Please check kit list carefully for more details. </a:t>
            </a:r>
          </a:p>
          <a:p>
            <a:pPr algn="ctr"/>
            <a:r>
              <a:rPr lang="en-GB" sz="4000" b="1" dirty="0"/>
              <a:t>Key items to note: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Knee-length shorts only. Leggings/jogging bottoms are ideal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Tops that cover shoulders.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 cream/hats/sunglasses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trainers that can get wet/ruined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pair of trainers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hair ties 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sleeved clothing</a:t>
            </a:r>
          </a:p>
          <a:p>
            <a:pPr marL="285750" indent="-285750">
              <a:spcBef>
                <a:spcPts val="515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 weather clothing/waterproof coat</a:t>
            </a:r>
          </a:p>
          <a:p>
            <a:pPr algn="ctr"/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75242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609600"/>
            <a:ext cx="10936224" cy="4939862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Other items: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razors. No food. No spray deodorants/aerosols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£5  to purchase items from tuck shop. This should be in a named purse/envelope and given to class teachers for security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game / card game /book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smart watches please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 bags to put any wet clothes in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19504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27888" y="494774"/>
            <a:ext cx="10936224" cy="1105426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Behaviour Expectations</a:t>
            </a:r>
          </a:p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F749D66-EBB8-4EC6-B41B-826465CEB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396" y="1890846"/>
            <a:ext cx="9031208" cy="46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8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27888" y="494774"/>
            <a:ext cx="10936224" cy="1105426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Top tips from another local school</a:t>
            </a:r>
          </a:p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DFAB95-B004-47D3-8CB6-4FD828171BF1}"/>
              </a:ext>
            </a:extLst>
          </p:cNvPr>
          <p:cNvSpPr/>
          <p:nvPr/>
        </p:nvSpPr>
        <p:spPr>
          <a:xfrm>
            <a:off x="758332" y="1970205"/>
            <a:ext cx="10936224" cy="4242476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Children to practice unfolding and folding up sleeping bags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Children to pack own bags if possible or give them a list of their belongings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42424"/>
                </a:solidFill>
                <a:latin typeface="Segoe UI" panose="020B0502040204020203" pitchFamily="34" charset="0"/>
              </a:rPr>
              <a:t>2 towels are a good idea– one for water activities and another for washing.</a:t>
            </a:r>
          </a:p>
          <a:p>
            <a:pPr algn="l"/>
            <a:endParaRPr lang="en-US" sz="40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0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27888" y="672663"/>
            <a:ext cx="10936224" cy="3773213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b="1" dirty="0"/>
              <a:t>Any questions?</a:t>
            </a:r>
            <a:r>
              <a:rPr lang="en-GB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19537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914400" y="856193"/>
            <a:ext cx="4167739" cy="5477230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4000" b="1" dirty="0"/>
              <a:t>Staff attending:</a:t>
            </a:r>
          </a:p>
          <a:p>
            <a:r>
              <a:rPr lang="en-GB" sz="4000" b="1" dirty="0"/>
              <a:t>Mrs. Dobson</a:t>
            </a:r>
          </a:p>
          <a:p>
            <a:r>
              <a:rPr lang="en-GB" sz="4000" b="1" dirty="0"/>
              <a:t>Miss Abraham</a:t>
            </a:r>
          </a:p>
          <a:p>
            <a:r>
              <a:rPr lang="en-GB" sz="4000" b="1" dirty="0"/>
              <a:t>Mrs. Pentney</a:t>
            </a:r>
          </a:p>
          <a:p>
            <a:r>
              <a:rPr lang="en-GB" sz="4000" b="1" dirty="0"/>
              <a:t>Mrs. Stock</a:t>
            </a:r>
          </a:p>
          <a:p>
            <a:r>
              <a:rPr lang="en-GB" sz="4000" b="1" dirty="0"/>
              <a:t>Mrs. Wheeler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6818A1-6CAE-43DF-BAA3-D1F321F70250}"/>
              </a:ext>
            </a:extLst>
          </p:cNvPr>
          <p:cNvSpPr/>
          <p:nvPr/>
        </p:nvSpPr>
        <p:spPr>
          <a:xfrm>
            <a:off x="6043425" y="863423"/>
            <a:ext cx="4167739" cy="5477230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4000" b="1" dirty="0"/>
              <a:t>Children will be split into 4 groups. Each group will have leader/s from Norfolk Lakes and a member of Bellbird staff.</a:t>
            </a:r>
          </a:p>
        </p:txBody>
      </p:sp>
    </p:spTree>
    <p:extLst>
      <p:ext uri="{BB962C8B-B14F-4D97-AF65-F5344CB8AC3E}">
        <p14:creationId xmlns:p14="http://schemas.microsoft.com/office/powerpoint/2010/main" val="226943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5864772" y="638887"/>
            <a:ext cx="5930567" cy="4784451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u="sng" dirty="0"/>
              <a:t>Accommodation</a:t>
            </a:r>
          </a:p>
          <a:p>
            <a:endParaRPr lang="en-GB" sz="3200" dirty="0"/>
          </a:p>
          <a:p>
            <a:r>
              <a:rPr lang="en-GB" sz="3200" dirty="0"/>
              <a:t>Children will be in a residential block (single-sex rooms) Between 4-6 to a room. </a:t>
            </a:r>
          </a:p>
          <a:p>
            <a:endParaRPr lang="en-GB" sz="3200" dirty="0"/>
          </a:p>
          <a:p>
            <a:r>
              <a:rPr lang="en-GB" sz="3200" dirty="0"/>
              <a:t>Children must bring a sleeping bag, pillow and pillowcase.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83ECEC-7F10-46AA-BBA6-0801B76A8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83" y="828072"/>
            <a:ext cx="5011090" cy="369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1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354433"/>
            <a:ext cx="10936224" cy="1947333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Activities</a:t>
            </a:r>
          </a:p>
          <a:p>
            <a:pPr algn="ctr"/>
            <a:r>
              <a:rPr lang="en-GB" sz="2800" b="1" dirty="0"/>
              <a:t>The children will do:</a:t>
            </a:r>
            <a:endParaRPr lang="en-GB" sz="5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57939B-AD5A-4D9E-BEFB-2CBDF4E20BF4}"/>
              </a:ext>
            </a:extLst>
          </p:cNvPr>
          <p:cNvSpPr txBox="1"/>
          <p:nvPr/>
        </p:nvSpPr>
        <p:spPr>
          <a:xfrm>
            <a:off x="841756" y="2687138"/>
            <a:ext cx="40129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Aero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Blind Trail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Canoe / Kayaking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Obstacle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Climbing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Campfire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Scavenger Hunt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Archery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4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BA5459-BFC8-48F7-98A4-D09D9448D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24" y="658728"/>
            <a:ext cx="3622414" cy="23286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150081-23F1-431D-BFC9-7BBC24A503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7163" y="3255962"/>
            <a:ext cx="4530410" cy="31345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B55496B-E53A-4CA8-8D8F-6FFC704D47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068" y="928795"/>
            <a:ext cx="4646104" cy="33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3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4361794" y="667406"/>
            <a:ext cx="7269374" cy="6041897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u="sng" dirty="0"/>
              <a:t>Itinerary</a:t>
            </a:r>
          </a:p>
          <a:p>
            <a:pPr algn="ctr"/>
            <a:r>
              <a:rPr lang="en-GB" sz="3200" b="1" dirty="0"/>
              <a:t>8</a:t>
            </a:r>
            <a:r>
              <a:rPr lang="en-GB" sz="3200" b="1" baseline="30000" dirty="0"/>
              <a:t>th</a:t>
            </a:r>
            <a:r>
              <a:rPr lang="en-GB" sz="3200" b="1" dirty="0"/>
              <a:t> July – children arrive at school at normal time. They will need a packed lunch which they will eat before we get the coach. Arrive 2.30pm - They will do session 4 and 5.  </a:t>
            </a:r>
          </a:p>
          <a:p>
            <a:pPr algn="ctr"/>
            <a:r>
              <a:rPr lang="en-GB" sz="3200" b="1" dirty="0"/>
              <a:t>9</a:t>
            </a:r>
            <a:r>
              <a:rPr lang="en-GB" sz="3200" b="1" baseline="30000" dirty="0"/>
              <a:t>th</a:t>
            </a:r>
            <a:r>
              <a:rPr lang="en-GB" sz="3200" b="1" dirty="0"/>
              <a:t> July – Full day</a:t>
            </a:r>
          </a:p>
          <a:p>
            <a:pPr algn="ctr"/>
            <a:r>
              <a:rPr lang="en-GB" sz="3200" b="1" dirty="0"/>
              <a:t>10</a:t>
            </a:r>
            <a:r>
              <a:rPr lang="en-GB" sz="3200" b="1" baseline="30000" dirty="0"/>
              <a:t>th</a:t>
            </a:r>
            <a:r>
              <a:rPr lang="en-GB" sz="3200" b="1" dirty="0"/>
              <a:t> July – Activities 1 and 2 then depart after lunch about 1.30pm</a:t>
            </a:r>
          </a:p>
          <a:p>
            <a:pPr algn="ctr"/>
            <a:r>
              <a:rPr lang="en-GB" sz="3200" b="1" dirty="0"/>
              <a:t>so we </a:t>
            </a:r>
            <a:r>
              <a:rPr lang="en-GB" sz="3200" b="1" i="1" dirty="0"/>
              <a:t>should</a:t>
            </a:r>
            <a:r>
              <a:rPr lang="en-GB" sz="3200" b="1" dirty="0"/>
              <a:t> be home for normal pick up time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923903-1F93-411C-A4B3-EDAB1A4AB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78" y="667406"/>
            <a:ext cx="3515665" cy="506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1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1122362"/>
            <a:ext cx="10936224" cy="4427100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/>
              <a:t>Food</a:t>
            </a:r>
          </a:p>
          <a:p>
            <a:pPr algn="ctr"/>
            <a:r>
              <a:rPr lang="en-US" sz="2000" b="0" i="0" dirty="0">
                <a:solidFill>
                  <a:srgbClr val="555555"/>
                </a:solidFill>
                <a:effectLst/>
                <a:latin typeface="Poppins" panose="00000500000000000000" pitchFamily="2" charset="0"/>
              </a:rPr>
              <a:t>“We provide your children with three good hot meals each day. A delicious breakfast, nutritious cooked lunch and filling evening dinner are all cooked by our chefs to a high standard.”</a:t>
            </a:r>
            <a:endParaRPr lang="en-GB" sz="2000" b="1" dirty="0"/>
          </a:p>
          <a:p>
            <a:pPr algn="ctr"/>
            <a:r>
              <a:rPr lang="en-GB" sz="4000" b="1" dirty="0"/>
              <a:t>Please complete the dietary form and return asap. </a:t>
            </a:r>
          </a:p>
          <a:p>
            <a:pPr algn="ctr"/>
            <a:r>
              <a:rPr lang="en-GB" sz="4000" b="1" dirty="0"/>
              <a:t>Make sure you inform us of any allergies.</a:t>
            </a:r>
          </a:p>
        </p:txBody>
      </p:sp>
    </p:spTree>
    <p:extLst>
      <p:ext uri="{BB962C8B-B14F-4D97-AF65-F5344CB8AC3E}">
        <p14:creationId xmlns:p14="http://schemas.microsoft.com/office/powerpoint/2010/main" val="375624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1122362"/>
            <a:ext cx="10936224" cy="4427100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Medicines</a:t>
            </a:r>
          </a:p>
          <a:p>
            <a:pPr algn="ctr"/>
            <a:endParaRPr lang="en-GB" sz="4000" b="1" dirty="0"/>
          </a:p>
          <a:p>
            <a:pPr algn="ctr"/>
            <a:r>
              <a:rPr lang="en-GB" sz="3000" b="1" dirty="0">
                <a:latin typeface="+mj-lt"/>
              </a:rPr>
              <a:t>Everyone MUST complete the medical form and return asap. </a:t>
            </a:r>
          </a:p>
          <a:p>
            <a:pPr algn="ctr"/>
            <a:r>
              <a:rPr lang="en-GB" sz="3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Any medication, including travel sickness medication, must be in a named bag and given to class teachers on the Monday morning. We will take the inhalers that the children have already got in school with us too. </a:t>
            </a:r>
            <a:endParaRPr lang="en-GB" sz="3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528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DD33-5193-4A52-AF1F-D90775B8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CFE8-F544-4BCD-A488-84B1D25DA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314DC91-09FD-4970-8257-8CAFCF7B83E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3419475" y="3432175"/>
            <a:ext cx="6851650" cy="12700"/>
          </a:xfrm>
          <a:prstGeom prst="bentConnector3">
            <a:avLst>
              <a:gd name="adj1" fmla="val 511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156965-3DC4-4F0F-B799-8AFDED06A22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FB787E-1FCC-485F-96F4-63768C08C8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" y="12700"/>
            <a:ext cx="12174220" cy="683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86D145B-4119-4E62-BA7E-B0E918530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6350"/>
            <a:ext cx="7468301" cy="685165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8" name="Picture 7" descr="The Bellbird Primary School">
            <a:extLst>
              <a:ext uri="{FF2B5EF4-FFF2-40B4-BE49-F238E27FC236}">
                <a16:creationId xmlns:a16="http://schemas.microsoft.com/office/drawing/2014/main" id="{39D63C58-CE7E-4557-8C41-74340D9AF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2" y="4761970"/>
            <a:ext cx="1622777" cy="194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CE1344-9A0C-4AD4-B049-C95A553206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021" y="-21022"/>
            <a:ext cx="9680641" cy="5278821"/>
          </a:xfrm>
          <a:custGeom>
            <a:avLst/>
            <a:gdLst>
              <a:gd name="connsiteX0" fmla="*/ 0 w 8544911"/>
              <a:gd name="connsiteY0" fmla="*/ 0 h 4624552"/>
              <a:gd name="connsiteX1" fmla="*/ 5055476 w 8544911"/>
              <a:gd name="connsiteY1" fmla="*/ 4624552 h 4624552"/>
              <a:gd name="connsiteX2" fmla="*/ 8544911 w 8544911"/>
              <a:gd name="connsiteY2" fmla="*/ 0 h 4624552"/>
              <a:gd name="connsiteX3" fmla="*/ 0 w 8544911"/>
              <a:gd name="connsiteY3" fmla="*/ 0 h 46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911" h="4624552">
                <a:moveTo>
                  <a:pt x="0" y="0"/>
                </a:moveTo>
                <a:lnTo>
                  <a:pt x="5055476" y="4624552"/>
                </a:lnTo>
                <a:lnTo>
                  <a:pt x="854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BEB445-E530-404B-AA41-8FA78B171A60}"/>
              </a:ext>
            </a:extLst>
          </p:cNvPr>
          <p:cNvSpPr/>
          <p:nvPr/>
        </p:nvSpPr>
        <p:spPr>
          <a:xfrm>
            <a:off x="694944" y="1122362"/>
            <a:ext cx="10936224" cy="4427100"/>
          </a:xfrm>
          <a:prstGeom prst="roundRect">
            <a:avLst/>
          </a:prstGeom>
          <a:ln w="177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Homesickness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/>
              <a:t>No phones. We will have all numbers and can contact parents if needed.</a:t>
            </a:r>
          </a:p>
          <a:p>
            <a:pPr algn="ctr"/>
            <a:r>
              <a:rPr lang="en-GB" sz="4000" b="1" dirty="0"/>
              <a:t>A teddy can provide comfort. </a:t>
            </a:r>
          </a:p>
          <a:p>
            <a:pPr algn="ctr"/>
            <a:r>
              <a:rPr lang="en-GB" sz="4000" b="1" dirty="0"/>
              <a:t>Groupings carefully considered to help support children’s wellbeing. </a:t>
            </a:r>
          </a:p>
        </p:txBody>
      </p:sp>
    </p:spTree>
    <p:extLst>
      <p:ext uri="{BB962C8B-B14F-4D97-AF65-F5344CB8AC3E}">
        <p14:creationId xmlns:p14="http://schemas.microsoft.com/office/powerpoint/2010/main" val="412243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7f4b6c-3e99-4e5f-92c1-2cfa222349bc">
      <Terms xmlns="http://schemas.microsoft.com/office/infopath/2007/PartnerControls"/>
    </lcf76f155ced4ddcb4097134ff3c332f>
    <TaxCatchAll xmlns="6edd0292-6970-4739-a1cd-54958a61999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2003B759CE54D95143C3B1C53EE33" ma:contentTypeVersion="18" ma:contentTypeDescription="Create a new document." ma:contentTypeScope="" ma:versionID="f6203dbb45309e93b84793e07b9876e2">
  <xsd:schema xmlns:xsd="http://www.w3.org/2001/XMLSchema" xmlns:xs="http://www.w3.org/2001/XMLSchema" xmlns:p="http://schemas.microsoft.com/office/2006/metadata/properties" xmlns:ns2="877f4b6c-3e99-4e5f-92c1-2cfa222349bc" xmlns:ns3="6edd0292-6970-4739-a1cd-54958a61999e" targetNamespace="http://schemas.microsoft.com/office/2006/metadata/properties" ma:root="true" ma:fieldsID="90d842dba7809f5b4627af56140e317a" ns2:_="" ns3:_="">
    <xsd:import namespace="877f4b6c-3e99-4e5f-92c1-2cfa222349bc"/>
    <xsd:import namespace="6edd0292-6970-4739-a1cd-54958a619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b6c-3e99-4e5f-92c1-2cfa22234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2eed17-cc73-4b7a-9080-2a5a44eeb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d0292-6970-4739-a1cd-54958a619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0fc009-3444-4b21-90fa-5b626c629664}" ma:internalName="TaxCatchAll" ma:showField="CatchAllData" ma:web="6edd0292-6970-4739-a1cd-54958a6199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C18640-A91F-455A-9992-26BBB3FFBBAF}">
  <ds:schemaRefs>
    <ds:schemaRef ds:uri="http://schemas.microsoft.com/office/2006/metadata/properties"/>
    <ds:schemaRef ds:uri="http://schemas.microsoft.com/office/infopath/2007/PartnerControls"/>
    <ds:schemaRef ds:uri="877f4b6c-3e99-4e5f-92c1-2cfa222349bc"/>
    <ds:schemaRef ds:uri="6edd0292-6970-4739-a1cd-54958a61999e"/>
  </ds:schemaRefs>
</ds:datastoreItem>
</file>

<file path=customXml/itemProps2.xml><?xml version="1.0" encoding="utf-8"?>
<ds:datastoreItem xmlns:ds="http://schemas.openxmlformats.org/officeDocument/2006/customXml" ds:itemID="{E871BB48-2F5E-4382-BE09-96FCF73FAE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f4b6c-3e99-4e5f-92c1-2cfa222349bc"/>
    <ds:schemaRef ds:uri="6edd0292-6970-4739-a1cd-54958a619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5F219A-E86B-495E-A8FA-7BB5DF809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506</Words>
  <Application>Microsoft Office PowerPoint</Application>
  <PresentationFormat>Widescreen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Poppins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Collins</dc:creator>
  <cp:lastModifiedBy>T Collins</cp:lastModifiedBy>
  <cp:revision>14</cp:revision>
  <dcterms:created xsi:type="dcterms:W3CDTF">2024-06-14T20:18:05Z</dcterms:created>
  <dcterms:modified xsi:type="dcterms:W3CDTF">2024-06-20T16:12:13Z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0x010100CCC2003B759CE54D95143C3B1C53EE33</vt:lpwstr>
  </property>
  <property fmtid="{D5CDD505-2E9C-101B-9397-08002B2CF9AE}" pid="3" name="MediaServiceImageTags">
    <vt:lpwstr/>
  </property>
</Properties>
</file>