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2"/>
  </p:notesMasterIdLst>
  <p:sldIdLst>
    <p:sldId id="256" r:id="rId6"/>
    <p:sldId id="264" r:id="rId7"/>
    <p:sldId id="265" r:id="rId8"/>
    <p:sldId id="275" r:id="rId9"/>
    <p:sldId id="266" r:id="rId10"/>
    <p:sldId id="267" r:id="rId11"/>
    <p:sldId id="269" r:id="rId12"/>
    <p:sldId id="279" r:id="rId13"/>
    <p:sldId id="276" r:id="rId14"/>
    <p:sldId id="270" r:id="rId15"/>
    <p:sldId id="280" r:id="rId16"/>
    <p:sldId id="281" r:id="rId17"/>
    <p:sldId id="278" r:id="rId18"/>
    <p:sldId id="277" r:id="rId19"/>
    <p:sldId id="271" r:id="rId20"/>
    <p:sldId id="27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309" autoAdjust="0"/>
    <p:restoredTop sz="87517" autoAdjust="0"/>
  </p:normalViewPr>
  <p:slideViewPr>
    <p:cSldViewPr snapToGrid="0">
      <p:cViewPr varScale="1">
        <p:scale>
          <a:sx n="56" d="100"/>
          <a:sy n="56" d="100"/>
        </p:scale>
        <p:origin x="720" y="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132646-C4F9-48A6-8016-DF4AF211E35A}" type="datetimeFigureOut">
              <a:rPr lang="en-GB" smtClean="0"/>
              <a:t>10/09/2026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5CE920F-675F-41D1-8573-20349C2F1CB4}" type="slidenum">
              <a:rPr lang="en-GB" smtClean="0"/>
              <a:t>‹#›</a:t>
            </a:fld>
            <a:endParaRPr lang="en-GB"/>
          </a:p>
        </p:txBody>
      </p:sp>
    </p:spTree>
    <p:extLst>
      <p:ext uri="{BB962C8B-B14F-4D97-AF65-F5344CB8AC3E}">
        <p14:creationId xmlns:p14="http://schemas.microsoft.com/office/powerpoint/2010/main" val="1080108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CE920F-675F-41D1-8573-20349C2F1CB4}" type="slidenum">
              <a:rPr lang="en-GB" smtClean="0"/>
              <a:t>1</a:t>
            </a:fld>
            <a:endParaRPr lang="en-GB"/>
          </a:p>
        </p:txBody>
      </p:sp>
    </p:spTree>
    <p:extLst>
      <p:ext uri="{BB962C8B-B14F-4D97-AF65-F5344CB8AC3E}">
        <p14:creationId xmlns:p14="http://schemas.microsoft.com/office/powerpoint/2010/main" val="27171407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CE920F-675F-41D1-8573-20349C2F1CB4}" type="slidenum">
              <a:rPr lang="en-GB" smtClean="0"/>
              <a:t>2</a:t>
            </a:fld>
            <a:endParaRPr lang="en-GB"/>
          </a:p>
        </p:txBody>
      </p:sp>
    </p:spTree>
    <p:extLst>
      <p:ext uri="{BB962C8B-B14F-4D97-AF65-F5344CB8AC3E}">
        <p14:creationId xmlns:p14="http://schemas.microsoft.com/office/powerpoint/2010/main" val="23267221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CE920F-675F-41D1-8573-20349C2F1CB4}" type="slidenum">
              <a:rPr lang="en-GB" smtClean="0"/>
              <a:t>3</a:t>
            </a:fld>
            <a:endParaRPr lang="en-GB"/>
          </a:p>
        </p:txBody>
      </p:sp>
    </p:spTree>
    <p:extLst>
      <p:ext uri="{BB962C8B-B14F-4D97-AF65-F5344CB8AC3E}">
        <p14:creationId xmlns:p14="http://schemas.microsoft.com/office/powerpoint/2010/main" val="30487258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CE920F-675F-41D1-8573-20349C2F1CB4}" type="slidenum">
              <a:rPr lang="en-GB" smtClean="0"/>
              <a:t>4</a:t>
            </a:fld>
            <a:endParaRPr lang="en-GB"/>
          </a:p>
        </p:txBody>
      </p:sp>
    </p:spTree>
    <p:extLst>
      <p:ext uri="{BB962C8B-B14F-4D97-AF65-F5344CB8AC3E}">
        <p14:creationId xmlns:p14="http://schemas.microsoft.com/office/powerpoint/2010/main" val="27893985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CE920F-675F-41D1-8573-20349C2F1CB4}" type="slidenum">
              <a:rPr lang="en-GB" smtClean="0"/>
              <a:t>5</a:t>
            </a:fld>
            <a:endParaRPr lang="en-GB"/>
          </a:p>
        </p:txBody>
      </p:sp>
    </p:spTree>
    <p:extLst>
      <p:ext uri="{BB962C8B-B14F-4D97-AF65-F5344CB8AC3E}">
        <p14:creationId xmlns:p14="http://schemas.microsoft.com/office/powerpoint/2010/main" val="371374239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NEEDS</a:t>
            </a:r>
            <a:r>
              <a:rPr lang="en-GB" baseline="0" dirty="0"/>
              <a:t> CHANGING!</a:t>
            </a:r>
            <a:endParaRPr lang="en-GB" dirty="0"/>
          </a:p>
        </p:txBody>
      </p:sp>
      <p:sp>
        <p:nvSpPr>
          <p:cNvPr id="4" name="Slide Number Placeholder 3"/>
          <p:cNvSpPr>
            <a:spLocks noGrp="1"/>
          </p:cNvSpPr>
          <p:nvPr>
            <p:ph type="sldNum" sz="quarter" idx="5"/>
          </p:nvPr>
        </p:nvSpPr>
        <p:spPr/>
        <p:txBody>
          <a:bodyPr/>
          <a:lstStyle/>
          <a:p>
            <a:fld id="{15CE920F-675F-41D1-8573-20349C2F1CB4}" type="slidenum">
              <a:rPr lang="en-GB" smtClean="0"/>
              <a:t>6</a:t>
            </a:fld>
            <a:endParaRPr lang="en-GB"/>
          </a:p>
        </p:txBody>
      </p:sp>
    </p:spTree>
    <p:extLst>
      <p:ext uri="{BB962C8B-B14F-4D97-AF65-F5344CB8AC3E}">
        <p14:creationId xmlns:p14="http://schemas.microsoft.com/office/powerpoint/2010/main" val="13275915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CE920F-675F-41D1-8573-20349C2F1CB4}" type="slidenum">
              <a:rPr lang="en-GB" smtClean="0"/>
              <a:t>7</a:t>
            </a:fld>
            <a:endParaRPr lang="en-GB"/>
          </a:p>
        </p:txBody>
      </p:sp>
    </p:spTree>
    <p:extLst>
      <p:ext uri="{BB962C8B-B14F-4D97-AF65-F5344CB8AC3E}">
        <p14:creationId xmlns:p14="http://schemas.microsoft.com/office/powerpoint/2010/main" val="16174486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B436E8-5164-2E70-11F9-F915399A27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8199CF-D28A-8ECC-5852-D8845A075D9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453D08-B59F-838A-EF94-8D6909CC6AE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7F195B3-94D3-1236-AD6B-41297EC862BA}"/>
              </a:ext>
            </a:extLst>
          </p:cNvPr>
          <p:cNvSpPr>
            <a:spLocks noGrp="1"/>
          </p:cNvSpPr>
          <p:nvPr>
            <p:ph type="sldNum" sz="quarter" idx="5"/>
          </p:nvPr>
        </p:nvSpPr>
        <p:spPr/>
        <p:txBody>
          <a:bodyPr/>
          <a:lstStyle/>
          <a:p>
            <a:fld id="{15CE920F-675F-41D1-8573-20349C2F1CB4}" type="slidenum">
              <a:rPr lang="en-GB" smtClean="0"/>
              <a:t>8</a:t>
            </a:fld>
            <a:endParaRPr lang="en-GB"/>
          </a:p>
        </p:txBody>
      </p:sp>
    </p:spTree>
    <p:extLst>
      <p:ext uri="{BB962C8B-B14F-4D97-AF65-F5344CB8AC3E}">
        <p14:creationId xmlns:p14="http://schemas.microsoft.com/office/powerpoint/2010/main" val="1948405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CE920F-675F-41D1-8573-20349C2F1CB4}" type="slidenum">
              <a:rPr lang="en-GB" smtClean="0"/>
              <a:t>9</a:t>
            </a:fld>
            <a:endParaRPr lang="en-GB"/>
          </a:p>
        </p:txBody>
      </p:sp>
    </p:spTree>
    <p:extLst>
      <p:ext uri="{BB962C8B-B14F-4D97-AF65-F5344CB8AC3E}">
        <p14:creationId xmlns:p14="http://schemas.microsoft.com/office/powerpoint/2010/main" val="1595074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CE920F-675F-41D1-8573-20349C2F1CB4}" type="slidenum">
              <a:rPr lang="en-GB" smtClean="0"/>
              <a:t>10</a:t>
            </a:fld>
            <a:endParaRPr lang="en-GB"/>
          </a:p>
        </p:txBody>
      </p:sp>
    </p:spTree>
    <p:extLst>
      <p:ext uri="{BB962C8B-B14F-4D97-AF65-F5344CB8AC3E}">
        <p14:creationId xmlns:p14="http://schemas.microsoft.com/office/powerpoint/2010/main" val="33856274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CE920F-675F-41D1-8573-20349C2F1CB4}" type="slidenum">
              <a:rPr lang="en-GB" smtClean="0"/>
              <a:t>11</a:t>
            </a:fld>
            <a:endParaRPr lang="en-GB"/>
          </a:p>
        </p:txBody>
      </p:sp>
    </p:spTree>
    <p:extLst>
      <p:ext uri="{BB962C8B-B14F-4D97-AF65-F5344CB8AC3E}">
        <p14:creationId xmlns:p14="http://schemas.microsoft.com/office/powerpoint/2010/main" val="14586677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BE5CB9-6D9D-9F27-22D8-96CCF2F2AF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C0D293-F853-A9DC-2DB6-2630ED65D5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01B052-14BC-2FA3-220C-409EAE70900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E1A7A8A0-432A-AEBF-D42C-4FE1C042C35D}"/>
              </a:ext>
            </a:extLst>
          </p:cNvPr>
          <p:cNvSpPr>
            <a:spLocks noGrp="1"/>
          </p:cNvSpPr>
          <p:nvPr>
            <p:ph type="sldNum" sz="quarter" idx="5"/>
          </p:nvPr>
        </p:nvSpPr>
        <p:spPr/>
        <p:txBody>
          <a:bodyPr/>
          <a:lstStyle/>
          <a:p>
            <a:fld id="{15CE920F-675F-41D1-8573-20349C2F1CB4}" type="slidenum">
              <a:rPr lang="en-GB" smtClean="0"/>
              <a:t>12</a:t>
            </a:fld>
            <a:endParaRPr lang="en-GB"/>
          </a:p>
        </p:txBody>
      </p:sp>
    </p:spTree>
    <p:extLst>
      <p:ext uri="{BB962C8B-B14F-4D97-AF65-F5344CB8AC3E}">
        <p14:creationId xmlns:p14="http://schemas.microsoft.com/office/powerpoint/2010/main" val="42246820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CE920F-675F-41D1-8573-20349C2F1CB4}" type="slidenum">
              <a:rPr lang="en-GB" smtClean="0"/>
              <a:t>13</a:t>
            </a:fld>
            <a:endParaRPr lang="en-GB"/>
          </a:p>
        </p:txBody>
      </p:sp>
    </p:spTree>
    <p:extLst>
      <p:ext uri="{BB962C8B-B14F-4D97-AF65-F5344CB8AC3E}">
        <p14:creationId xmlns:p14="http://schemas.microsoft.com/office/powerpoint/2010/main" val="22505850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B02E25-223E-504F-89F7-0D2F81182364}"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6972355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NEEDS</a:t>
            </a:r>
            <a:r>
              <a:rPr lang="en-GB" baseline="0" dirty="0"/>
              <a:t> CHANGING?</a:t>
            </a:r>
            <a:endParaRPr lang="en-GB" dirty="0"/>
          </a:p>
          <a:p>
            <a:endParaRPr lang="en-GB" dirty="0"/>
          </a:p>
        </p:txBody>
      </p:sp>
      <p:sp>
        <p:nvSpPr>
          <p:cNvPr id="4" name="Slide Number Placeholder 3"/>
          <p:cNvSpPr>
            <a:spLocks noGrp="1"/>
          </p:cNvSpPr>
          <p:nvPr>
            <p:ph type="sldNum" sz="quarter" idx="5"/>
          </p:nvPr>
        </p:nvSpPr>
        <p:spPr/>
        <p:txBody>
          <a:bodyPr/>
          <a:lstStyle/>
          <a:p>
            <a:fld id="{15CE920F-675F-41D1-8573-20349C2F1CB4}" type="slidenum">
              <a:rPr lang="en-GB" smtClean="0"/>
              <a:t>15</a:t>
            </a:fld>
            <a:endParaRPr lang="en-GB"/>
          </a:p>
        </p:txBody>
      </p:sp>
    </p:spTree>
    <p:extLst>
      <p:ext uri="{BB962C8B-B14F-4D97-AF65-F5344CB8AC3E}">
        <p14:creationId xmlns:p14="http://schemas.microsoft.com/office/powerpoint/2010/main" val="29385727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CE920F-675F-41D1-8573-20349C2F1CB4}" type="slidenum">
              <a:rPr lang="en-GB" smtClean="0"/>
              <a:t>16</a:t>
            </a:fld>
            <a:endParaRPr lang="en-GB"/>
          </a:p>
        </p:txBody>
      </p:sp>
    </p:spTree>
    <p:extLst>
      <p:ext uri="{BB962C8B-B14F-4D97-AF65-F5344CB8AC3E}">
        <p14:creationId xmlns:p14="http://schemas.microsoft.com/office/powerpoint/2010/main" val="3408708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A87A4-CC5B-4E18-BA7F-DF951FB666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4922E1D1-3531-405D-B1C6-CF032B2A729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A1D8CC7-E43B-4C66-8C25-E92F81356F9D}"/>
              </a:ext>
            </a:extLst>
          </p:cNvPr>
          <p:cNvSpPr>
            <a:spLocks noGrp="1"/>
          </p:cNvSpPr>
          <p:nvPr>
            <p:ph type="dt" sz="half" idx="10"/>
          </p:nvPr>
        </p:nvSpPr>
        <p:spPr/>
        <p:txBody>
          <a:bodyPr/>
          <a:lstStyle/>
          <a:p>
            <a:fld id="{21721FF9-C82C-4063-8EBD-BD67B73F6C92}" type="datetimeFigureOut">
              <a:rPr lang="en-GB" smtClean="0"/>
              <a:t>10/09/2026</a:t>
            </a:fld>
            <a:endParaRPr lang="en-GB"/>
          </a:p>
        </p:txBody>
      </p:sp>
      <p:sp>
        <p:nvSpPr>
          <p:cNvPr id="5" name="Footer Placeholder 4">
            <a:extLst>
              <a:ext uri="{FF2B5EF4-FFF2-40B4-BE49-F238E27FC236}">
                <a16:creationId xmlns:a16="http://schemas.microsoft.com/office/drawing/2014/main" id="{D6424FB4-9A05-4631-9FB6-CC0F4F1A75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45F1633-B474-47F8-B4C6-1EB936AE00A4}"/>
              </a:ext>
            </a:extLst>
          </p:cNvPr>
          <p:cNvSpPr>
            <a:spLocks noGrp="1"/>
          </p:cNvSpPr>
          <p:nvPr>
            <p:ph type="sldNum" sz="quarter" idx="12"/>
          </p:nvPr>
        </p:nvSpPr>
        <p:spPr/>
        <p:txBody>
          <a:bodyPr/>
          <a:lstStyle/>
          <a:p>
            <a:fld id="{BD97BF31-5687-4AC6-AEAB-116163D7B26A}" type="slidenum">
              <a:rPr lang="en-GB" smtClean="0"/>
              <a:t>‹#›</a:t>
            </a:fld>
            <a:endParaRPr lang="en-GB"/>
          </a:p>
        </p:txBody>
      </p:sp>
    </p:spTree>
    <p:extLst>
      <p:ext uri="{BB962C8B-B14F-4D97-AF65-F5344CB8AC3E}">
        <p14:creationId xmlns:p14="http://schemas.microsoft.com/office/powerpoint/2010/main" val="777444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08FD4-2C45-4F1D-B86E-4891B88A5B64}"/>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553D4A8-5312-4023-A6CF-F0637D3001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23655C9-B722-43FF-82E0-3455A20CD787}"/>
              </a:ext>
            </a:extLst>
          </p:cNvPr>
          <p:cNvSpPr>
            <a:spLocks noGrp="1"/>
          </p:cNvSpPr>
          <p:nvPr>
            <p:ph type="dt" sz="half" idx="10"/>
          </p:nvPr>
        </p:nvSpPr>
        <p:spPr/>
        <p:txBody>
          <a:bodyPr/>
          <a:lstStyle/>
          <a:p>
            <a:fld id="{21721FF9-C82C-4063-8EBD-BD67B73F6C92}" type="datetimeFigureOut">
              <a:rPr lang="en-GB" smtClean="0"/>
              <a:t>10/09/2026</a:t>
            </a:fld>
            <a:endParaRPr lang="en-GB"/>
          </a:p>
        </p:txBody>
      </p:sp>
      <p:sp>
        <p:nvSpPr>
          <p:cNvPr id="5" name="Footer Placeholder 4">
            <a:extLst>
              <a:ext uri="{FF2B5EF4-FFF2-40B4-BE49-F238E27FC236}">
                <a16:creationId xmlns:a16="http://schemas.microsoft.com/office/drawing/2014/main" id="{8685CF98-18A7-465A-8931-7984532AABF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6A17932-9556-4389-8C66-01B6299FE211}"/>
              </a:ext>
            </a:extLst>
          </p:cNvPr>
          <p:cNvSpPr>
            <a:spLocks noGrp="1"/>
          </p:cNvSpPr>
          <p:nvPr>
            <p:ph type="sldNum" sz="quarter" idx="12"/>
          </p:nvPr>
        </p:nvSpPr>
        <p:spPr/>
        <p:txBody>
          <a:bodyPr/>
          <a:lstStyle/>
          <a:p>
            <a:fld id="{BD97BF31-5687-4AC6-AEAB-116163D7B26A}" type="slidenum">
              <a:rPr lang="en-GB" smtClean="0"/>
              <a:t>‹#›</a:t>
            </a:fld>
            <a:endParaRPr lang="en-GB"/>
          </a:p>
        </p:txBody>
      </p:sp>
    </p:spTree>
    <p:extLst>
      <p:ext uri="{BB962C8B-B14F-4D97-AF65-F5344CB8AC3E}">
        <p14:creationId xmlns:p14="http://schemas.microsoft.com/office/powerpoint/2010/main" val="1606291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A28BB-4BB2-479E-8C8B-1B5D92BBE95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7E55090-9ACB-4467-A682-7B597F33766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36CCEA-8291-49A7-A10B-A0E323511E2B}"/>
              </a:ext>
            </a:extLst>
          </p:cNvPr>
          <p:cNvSpPr>
            <a:spLocks noGrp="1"/>
          </p:cNvSpPr>
          <p:nvPr>
            <p:ph type="dt" sz="half" idx="10"/>
          </p:nvPr>
        </p:nvSpPr>
        <p:spPr/>
        <p:txBody>
          <a:bodyPr/>
          <a:lstStyle/>
          <a:p>
            <a:fld id="{21721FF9-C82C-4063-8EBD-BD67B73F6C92}" type="datetimeFigureOut">
              <a:rPr lang="en-GB" smtClean="0"/>
              <a:t>10/09/2026</a:t>
            </a:fld>
            <a:endParaRPr lang="en-GB"/>
          </a:p>
        </p:txBody>
      </p:sp>
      <p:sp>
        <p:nvSpPr>
          <p:cNvPr id="5" name="Footer Placeholder 4">
            <a:extLst>
              <a:ext uri="{FF2B5EF4-FFF2-40B4-BE49-F238E27FC236}">
                <a16:creationId xmlns:a16="http://schemas.microsoft.com/office/drawing/2014/main" id="{FBA5080F-0AEA-49DC-8E1C-892F60C56B7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0C8D5CD-D371-462C-8E56-68AD08D1CC20}"/>
              </a:ext>
            </a:extLst>
          </p:cNvPr>
          <p:cNvSpPr>
            <a:spLocks noGrp="1"/>
          </p:cNvSpPr>
          <p:nvPr>
            <p:ph type="sldNum" sz="quarter" idx="12"/>
          </p:nvPr>
        </p:nvSpPr>
        <p:spPr/>
        <p:txBody>
          <a:bodyPr/>
          <a:lstStyle/>
          <a:p>
            <a:fld id="{BD97BF31-5687-4AC6-AEAB-116163D7B26A}" type="slidenum">
              <a:rPr lang="en-GB" smtClean="0"/>
              <a:t>‹#›</a:t>
            </a:fld>
            <a:endParaRPr lang="en-GB"/>
          </a:p>
        </p:txBody>
      </p:sp>
    </p:spTree>
    <p:extLst>
      <p:ext uri="{BB962C8B-B14F-4D97-AF65-F5344CB8AC3E}">
        <p14:creationId xmlns:p14="http://schemas.microsoft.com/office/powerpoint/2010/main" val="38986209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5F657A-FC37-4C24-BC89-14FAF524DCF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9240D44-1385-45D3-B556-F8E62F1A36D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F3189E5-9A71-4484-87EC-2704A2C4D2D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AD5A476-DF06-48CD-83EB-974E6955FE70}"/>
              </a:ext>
            </a:extLst>
          </p:cNvPr>
          <p:cNvSpPr>
            <a:spLocks noGrp="1"/>
          </p:cNvSpPr>
          <p:nvPr>
            <p:ph type="dt" sz="half" idx="10"/>
          </p:nvPr>
        </p:nvSpPr>
        <p:spPr/>
        <p:txBody>
          <a:bodyPr/>
          <a:lstStyle/>
          <a:p>
            <a:fld id="{21721FF9-C82C-4063-8EBD-BD67B73F6C92}" type="datetimeFigureOut">
              <a:rPr lang="en-GB" smtClean="0"/>
              <a:t>10/09/2026</a:t>
            </a:fld>
            <a:endParaRPr lang="en-GB"/>
          </a:p>
        </p:txBody>
      </p:sp>
      <p:sp>
        <p:nvSpPr>
          <p:cNvPr id="6" name="Footer Placeholder 5">
            <a:extLst>
              <a:ext uri="{FF2B5EF4-FFF2-40B4-BE49-F238E27FC236}">
                <a16:creationId xmlns:a16="http://schemas.microsoft.com/office/drawing/2014/main" id="{D8E6F1D4-0E38-40E6-8D3B-FB884FD550B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6005E68-52FB-4081-98FE-B400BB2B6765}"/>
              </a:ext>
            </a:extLst>
          </p:cNvPr>
          <p:cNvSpPr>
            <a:spLocks noGrp="1"/>
          </p:cNvSpPr>
          <p:nvPr>
            <p:ph type="sldNum" sz="quarter" idx="12"/>
          </p:nvPr>
        </p:nvSpPr>
        <p:spPr/>
        <p:txBody>
          <a:bodyPr/>
          <a:lstStyle/>
          <a:p>
            <a:fld id="{BD97BF31-5687-4AC6-AEAB-116163D7B26A}" type="slidenum">
              <a:rPr lang="en-GB" smtClean="0"/>
              <a:t>‹#›</a:t>
            </a:fld>
            <a:endParaRPr lang="en-GB"/>
          </a:p>
        </p:txBody>
      </p:sp>
    </p:spTree>
    <p:extLst>
      <p:ext uri="{BB962C8B-B14F-4D97-AF65-F5344CB8AC3E}">
        <p14:creationId xmlns:p14="http://schemas.microsoft.com/office/powerpoint/2010/main" val="3261996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39DE8-BD0B-4B98-A070-FF3590A09BE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6E5F570B-4F5F-4B67-A517-F94DAACDD0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4A6C0E9-732A-407B-9EC7-FC881A4FF2D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8626A83-999C-4EC7-810B-0AF84AC61D1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EE6AE89-EC04-4B8B-9B6F-70DBF1D60A9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54E0EAF1-0454-4D46-901B-5E6B9D546535}"/>
              </a:ext>
            </a:extLst>
          </p:cNvPr>
          <p:cNvSpPr>
            <a:spLocks noGrp="1"/>
          </p:cNvSpPr>
          <p:nvPr>
            <p:ph type="dt" sz="half" idx="10"/>
          </p:nvPr>
        </p:nvSpPr>
        <p:spPr/>
        <p:txBody>
          <a:bodyPr/>
          <a:lstStyle/>
          <a:p>
            <a:fld id="{21721FF9-C82C-4063-8EBD-BD67B73F6C92}" type="datetimeFigureOut">
              <a:rPr lang="en-GB" smtClean="0"/>
              <a:t>10/09/2026</a:t>
            </a:fld>
            <a:endParaRPr lang="en-GB"/>
          </a:p>
        </p:txBody>
      </p:sp>
      <p:sp>
        <p:nvSpPr>
          <p:cNvPr id="8" name="Footer Placeholder 7">
            <a:extLst>
              <a:ext uri="{FF2B5EF4-FFF2-40B4-BE49-F238E27FC236}">
                <a16:creationId xmlns:a16="http://schemas.microsoft.com/office/drawing/2014/main" id="{63FD95FE-575A-4E7E-879F-26725EF40AB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FB3EED1-2DBF-4CBB-A874-F2853983178F}"/>
              </a:ext>
            </a:extLst>
          </p:cNvPr>
          <p:cNvSpPr>
            <a:spLocks noGrp="1"/>
          </p:cNvSpPr>
          <p:nvPr>
            <p:ph type="sldNum" sz="quarter" idx="12"/>
          </p:nvPr>
        </p:nvSpPr>
        <p:spPr/>
        <p:txBody>
          <a:bodyPr/>
          <a:lstStyle/>
          <a:p>
            <a:fld id="{BD97BF31-5687-4AC6-AEAB-116163D7B26A}" type="slidenum">
              <a:rPr lang="en-GB" smtClean="0"/>
              <a:t>‹#›</a:t>
            </a:fld>
            <a:endParaRPr lang="en-GB"/>
          </a:p>
        </p:txBody>
      </p:sp>
    </p:spTree>
    <p:extLst>
      <p:ext uri="{BB962C8B-B14F-4D97-AF65-F5344CB8AC3E}">
        <p14:creationId xmlns:p14="http://schemas.microsoft.com/office/powerpoint/2010/main" val="37198695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02BFE2-05BD-4C67-B245-90BB0C5E1E3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94151CD-D4F8-43F8-B94E-AAF18FB94ACD}"/>
              </a:ext>
            </a:extLst>
          </p:cNvPr>
          <p:cNvSpPr>
            <a:spLocks noGrp="1"/>
          </p:cNvSpPr>
          <p:nvPr>
            <p:ph type="dt" sz="half" idx="10"/>
          </p:nvPr>
        </p:nvSpPr>
        <p:spPr/>
        <p:txBody>
          <a:bodyPr/>
          <a:lstStyle/>
          <a:p>
            <a:fld id="{21721FF9-C82C-4063-8EBD-BD67B73F6C92}" type="datetimeFigureOut">
              <a:rPr lang="en-GB" smtClean="0"/>
              <a:t>10/09/2026</a:t>
            </a:fld>
            <a:endParaRPr lang="en-GB"/>
          </a:p>
        </p:txBody>
      </p:sp>
      <p:sp>
        <p:nvSpPr>
          <p:cNvPr id="4" name="Footer Placeholder 3">
            <a:extLst>
              <a:ext uri="{FF2B5EF4-FFF2-40B4-BE49-F238E27FC236}">
                <a16:creationId xmlns:a16="http://schemas.microsoft.com/office/drawing/2014/main" id="{7E5E5B84-279A-43CD-A9A4-A406DE07CC9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7314AD4-CEA8-4816-97C8-6C7757C57CD4}"/>
              </a:ext>
            </a:extLst>
          </p:cNvPr>
          <p:cNvSpPr>
            <a:spLocks noGrp="1"/>
          </p:cNvSpPr>
          <p:nvPr>
            <p:ph type="sldNum" sz="quarter" idx="12"/>
          </p:nvPr>
        </p:nvSpPr>
        <p:spPr/>
        <p:txBody>
          <a:bodyPr/>
          <a:lstStyle/>
          <a:p>
            <a:fld id="{BD97BF31-5687-4AC6-AEAB-116163D7B26A}" type="slidenum">
              <a:rPr lang="en-GB" smtClean="0"/>
              <a:t>‹#›</a:t>
            </a:fld>
            <a:endParaRPr lang="en-GB"/>
          </a:p>
        </p:txBody>
      </p:sp>
    </p:spTree>
    <p:extLst>
      <p:ext uri="{BB962C8B-B14F-4D97-AF65-F5344CB8AC3E}">
        <p14:creationId xmlns:p14="http://schemas.microsoft.com/office/powerpoint/2010/main" val="2946082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093015-67A4-4AC9-A319-8E7C46979D1F}"/>
              </a:ext>
            </a:extLst>
          </p:cNvPr>
          <p:cNvSpPr>
            <a:spLocks noGrp="1"/>
          </p:cNvSpPr>
          <p:nvPr>
            <p:ph type="dt" sz="half" idx="10"/>
          </p:nvPr>
        </p:nvSpPr>
        <p:spPr/>
        <p:txBody>
          <a:bodyPr/>
          <a:lstStyle/>
          <a:p>
            <a:fld id="{21721FF9-C82C-4063-8EBD-BD67B73F6C92}" type="datetimeFigureOut">
              <a:rPr lang="en-GB" smtClean="0"/>
              <a:t>10/09/2026</a:t>
            </a:fld>
            <a:endParaRPr lang="en-GB"/>
          </a:p>
        </p:txBody>
      </p:sp>
      <p:sp>
        <p:nvSpPr>
          <p:cNvPr id="3" name="Footer Placeholder 2">
            <a:extLst>
              <a:ext uri="{FF2B5EF4-FFF2-40B4-BE49-F238E27FC236}">
                <a16:creationId xmlns:a16="http://schemas.microsoft.com/office/drawing/2014/main" id="{05F8F960-DE16-4839-B3B8-A2DEC2754E4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472B01F-D366-482C-863A-C8F9F938FBF1}"/>
              </a:ext>
            </a:extLst>
          </p:cNvPr>
          <p:cNvSpPr>
            <a:spLocks noGrp="1"/>
          </p:cNvSpPr>
          <p:nvPr>
            <p:ph type="sldNum" sz="quarter" idx="12"/>
          </p:nvPr>
        </p:nvSpPr>
        <p:spPr/>
        <p:txBody>
          <a:bodyPr/>
          <a:lstStyle/>
          <a:p>
            <a:fld id="{BD97BF31-5687-4AC6-AEAB-116163D7B26A}" type="slidenum">
              <a:rPr lang="en-GB" smtClean="0"/>
              <a:t>‹#›</a:t>
            </a:fld>
            <a:endParaRPr lang="en-GB"/>
          </a:p>
        </p:txBody>
      </p:sp>
    </p:spTree>
    <p:extLst>
      <p:ext uri="{BB962C8B-B14F-4D97-AF65-F5344CB8AC3E}">
        <p14:creationId xmlns:p14="http://schemas.microsoft.com/office/powerpoint/2010/main" val="1699547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60C37E-428E-4456-AD58-6DF4802685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01BDCF49-DC46-4981-864D-42D59A6E52E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D94DD32-C042-4C2B-8E82-0F3BFA9273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4F1CDBD-F68C-4052-9FCC-4BCF28386ADD}"/>
              </a:ext>
            </a:extLst>
          </p:cNvPr>
          <p:cNvSpPr>
            <a:spLocks noGrp="1"/>
          </p:cNvSpPr>
          <p:nvPr>
            <p:ph type="dt" sz="half" idx="10"/>
          </p:nvPr>
        </p:nvSpPr>
        <p:spPr/>
        <p:txBody>
          <a:bodyPr/>
          <a:lstStyle/>
          <a:p>
            <a:fld id="{21721FF9-C82C-4063-8EBD-BD67B73F6C92}" type="datetimeFigureOut">
              <a:rPr lang="en-GB" smtClean="0"/>
              <a:t>10/09/2026</a:t>
            </a:fld>
            <a:endParaRPr lang="en-GB"/>
          </a:p>
        </p:txBody>
      </p:sp>
      <p:sp>
        <p:nvSpPr>
          <p:cNvPr id="6" name="Footer Placeholder 5">
            <a:extLst>
              <a:ext uri="{FF2B5EF4-FFF2-40B4-BE49-F238E27FC236}">
                <a16:creationId xmlns:a16="http://schemas.microsoft.com/office/drawing/2014/main" id="{57F49F49-F7A7-4025-9801-4D517501516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3B98B91-DEF2-4A6D-9CC4-0818011C336B}"/>
              </a:ext>
            </a:extLst>
          </p:cNvPr>
          <p:cNvSpPr>
            <a:spLocks noGrp="1"/>
          </p:cNvSpPr>
          <p:nvPr>
            <p:ph type="sldNum" sz="quarter" idx="12"/>
          </p:nvPr>
        </p:nvSpPr>
        <p:spPr/>
        <p:txBody>
          <a:bodyPr/>
          <a:lstStyle/>
          <a:p>
            <a:fld id="{BD97BF31-5687-4AC6-AEAB-116163D7B26A}" type="slidenum">
              <a:rPr lang="en-GB" smtClean="0"/>
              <a:t>‹#›</a:t>
            </a:fld>
            <a:endParaRPr lang="en-GB"/>
          </a:p>
        </p:txBody>
      </p:sp>
    </p:spTree>
    <p:extLst>
      <p:ext uri="{BB962C8B-B14F-4D97-AF65-F5344CB8AC3E}">
        <p14:creationId xmlns:p14="http://schemas.microsoft.com/office/powerpoint/2010/main" val="1910617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CB1AE-E1F5-4BE6-8B0F-B701A62E690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F6DA4B4-5AF0-41F5-9781-8D20CA0F7C3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ECB443F2-7034-49FA-B09C-1E7376EF44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15F2EBF-954F-4671-8FF6-9CAE225199B6}"/>
              </a:ext>
            </a:extLst>
          </p:cNvPr>
          <p:cNvSpPr>
            <a:spLocks noGrp="1"/>
          </p:cNvSpPr>
          <p:nvPr>
            <p:ph type="dt" sz="half" idx="10"/>
          </p:nvPr>
        </p:nvSpPr>
        <p:spPr/>
        <p:txBody>
          <a:bodyPr/>
          <a:lstStyle/>
          <a:p>
            <a:fld id="{21721FF9-C82C-4063-8EBD-BD67B73F6C92}" type="datetimeFigureOut">
              <a:rPr lang="en-GB" smtClean="0"/>
              <a:t>10/09/2026</a:t>
            </a:fld>
            <a:endParaRPr lang="en-GB"/>
          </a:p>
        </p:txBody>
      </p:sp>
      <p:sp>
        <p:nvSpPr>
          <p:cNvPr id="6" name="Footer Placeholder 5">
            <a:extLst>
              <a:ext uri="{FF2B5EF4-FFF2-40B4-BE49-F238E27FC236}">
                <a16:creationId xmlns:a16="http://schemas.microsoft.com/office/drawing/2014/main" id="{614A720B-EE7D-4BDB-8B76-35E505AB6BC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0D2007C-F0B0-4C7F-9C14-B7134B6A716E}"/>
              </a:ext>
            </a:extLst>
          </p:cNvPr>
          <p:cNvSpPr>
            <a:spLocks noGrp="1"/>
          </p:cNvSpPr>
          <p:nvPr>
            <p:ph type="sldNum" sz="quarter" idx="12"/>
          </p:nvPr>
        </p:nvSpPr>
        <p:spPr/>
        <p:txBody>
          <a:bodyPr/>
          <a:lstStyle/>
          <a:p>
            <a:fld id="{BD97BF31-5687-4AC6-AEAB-116163D7B26A}" type="slidenum">
              <a:rPr lang="en-GB" smtClean="0"/>
              <a:t>‹#›</a:t>
            </a:fld>
            <a:endParaRPr lang="en-GB"/>
          </a:p>
        </p:txBody>
      </p:sp>
    </p:spTree>
    <p:extLst>
      <p:ext uri="{BB962C8B-B14F-4D97-AF65-F5344CB8AC3E}">
        <p14:creationId xmlns:p14="http://schemas.microsoft.com/office/powerpoint/2010/main" val="2098418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851CE-674D-4A45-AB5D-24567508887B}"/>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9A1608A-A7E3-4C78-B030-5631554ED1D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672DC5-C734-475C-A85F-3F5258B4D5F2}"/>
              </a:ext>
            </a:extLst>
          </p:cNvPr>
          <p:cNvSpPr>
            <a:spLocks noGrp="1"/>
          </p:cNvSpPr>
          <p:nvPr>
            <p:ph type="dt" sz="half" idx="10"/>
          </p:nvPr>
        </p:nvSpPr>
        <p:spPr/>
        <p:txBody>
          <a:bodyPr/>
          <a:lstStyle/>
          <a:p>
            <a:fld id="{21721FF9-C82C-4063-8EBD-BD67B73F6C92}" type="datetimeFigureOut">
              <a:rPr lang="en-GB" smtClean="0"/>
              <a:t>10/09/2026</a:t>
            </a:fld>
            <a:endParaRPr lang="en-GB"/>
          </a:p>
        </p:txBody>
      </p:sp>
      <p:sp>
        <p:nvSpPr>
          <p:cNvPr id="5" name="Footer Placeholder 4">
            <a:extLst>
              <a:ext uri="{FF2B5EF4-FFF2-40B4-BE49-F238E27FC236}">
                <a16:creationId xmlns:a16="http://schemas.microsoft.com/office/drawing/2014/main" id="{810404A9-EE27-414F-93ED-388B5ACCE7F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A8E04A4-4C0E-4148-B911-6B438EA89472}"/>
              </a:ext>
            </a:extLst>
          </p:cNvPr>
          <p:cNvSpPr>
            <a:spLocks noGrp="1"/>
          </p:cNvSpPr>
          <p:nvPr>
            <p:ph type="sldNum" sz="quarter" idx="12"/>
          </p:nvPr>
        </p:nvSpPr>
        <p:spPr/>
        <p:txBody>
          <a:bodyPr/>
          <a:lstStyle/>
          <a:p>
            <a:fld id="{BD97BF31-5687-4AC6-AEAB-116163D7B26A}" type="slidenum">
              <a:rPr lang="en-GB" smtClean="0"/>
              <a:t>‹#›</a:t>
            </a:fld>
            <a:endParaRPr lang="en-GB"/>
          </a:p>
        </p:txBody>
      </p:sp>
    </p:spTree>
    <p:extLst>
      <p:ext uri="{BB962C8B-B14F-4D97-AF65-F5344CB8AC3E}">
        <p14:creationId xmlns:p14="http://schemas.microsoft.com/office/powerpoint/2010/main" val="14241188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D77B6D-B4F2-4A38-87B5-BDFED83388E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CB7555B-CEF5-4BFB-ABC1-CF0E81C7D22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9A2B556-EF8B-42BB-8B8C-888A7AB595AD}"/>
              </a:ext>
            </a:extLst>
          </p:cNvPr>
          <p:cNvSpPr>
            <a:spLocks noGrp="1"/>
          </p:cNvSpPr>
          <p:nvPr>
            <p:ph type="dt" sz="half" idx="10"/>
          </p:nvPr>
        </p:nvSpPr>
        <p:spPr/>
        <p:txBody>
          <a:bodyPr/>
          <a:lstStyle/>
          <a:p>
            <a:fld id="{21721FF9-C82C-4063-8EBD-BD67B73F6C92}" type="datetimeFigureOut">
              <a:rPr lang="en-GB" smtClean="0"/>
              <a:t>10/09/2026</a:t>
            </a:fld>
            <a:endParaRPr lang="en-GB"/>
          </a:p>
        </p:txBody>
      </p:sp>
      <p:sp>
        <p:nvSpPr>
          <p:cNvPr id="5" name="Footer Placeholder 4">
            <a:extLst>
              <a:ext uri="{FF2B5EF4-FFF2-40B4-BE49-F238E27FC236}">
                <a16:creationId xmlns:a16="http://schemas.microsoft.com/office/drawing/2014/main" id="{4B939601-F1AE-4BCE-9306-E42244A273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D4C830F-F240-43DE-9E05-C54E64CDCD59}"/>
              </a:ext>
            </a:extLst>
          </p:cNvPr>
          <p:cNvSpPr>
            <a:spLocks noGrp="1"/>
          </p:cNvSpPr>
          <p:nvPr>
            <p:ph type="sldNum" sz="quarter" idx="12"/>
          </p:nvPr>
        </p:nvSpPr>
        <p:spPr/>
        <p:txBody>
          <a:bodyPr/>
          <a:lstStyle/>
          <a:p>
            <a:fld id="{BD97BF31-5687-4AC6-AEAB-116163D7B26A}" type="slidenum">
              <a:rPr lang="en-GB" smtClean="0"/>
              <a:t>‹#›</a:t>
            </a:fld>
            <a:endParaRPr lang="en-GB"/>
          </a:p>
        </p:txBody>
      </p:sp>
    </p:spTree>
    <p:extLst>
      <p:ext uri="{BB962C8B-B14F-4D97-AF65-F5344CB8AC3E}">
        <p14:creationId xmlns:p14="http://schemas.microsoft.com/office/powerpoint/2010/main" val="6502113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74DA4C-03A4-B33A-FA33-9C5778A8BD2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6CAA4532-77B3-CE2C-2502-18545C8BDC6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6E9D540A-E18A-F64E-0899-C850C7C7EE2D}"/>
              </a:ext>
            </a:extLst>
          </p:cNvPr>
          <p:cNvSpPr>
            <a:spLocks noGrp="1"/>
          </p:cNvSpPr>
          <p:nvPr>
            <p:ph type="dt" sz="half" idx="10"/>
          </p:nvPr>
        </p:nvSpPr>
        <p:spPr/>
        <p:txBody>
          <a:bodyPr/>
          <a:lstStyle/>
          <a:p>
            <a:fld id="{055EE2A2-F487-0646-8456-64779F403CF4}" type="datetimeFigureOut">
              <a:rPr lang="en-US" smtClean="0"/>
              <a:t>9/10/2026</a:t>
            </a:fld>
            <a:endParaRPr lang="en-US"/>
          </a:p>
        </p:txBody>
      </p:sp>
      <p:sp>
        <p:nvSpPr>
          <p:cNvPr id="5" name="Footer Placeholder 4">
            <a:extLst>
              <a:ext uri="{FF2B5EF4-FFF2-40B4-BE49-F238E27FC236}">
                <a16:creationId xmlns:a16="http://schemas.microsoft.com/office/drawing/2014/main" id="{99E37EDE-B18D-1B09-C6CE-F4A5BEF522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C2DAAF-A6F0-62BF-0A51-A0AD42A287D3}"/>
              </a:ext>
            </a:extLst>
          </p:cNvPr>
          <p:cNvSpPr>
            <a:spLocks noGrp="1"/>
          </p:cNvSpPr>
          <p:nvPr>
            <p:ph type="sldNum" sz="quarter" idx="12"/>
          </p:nvPr>
        </p:nvSpPr>
        <p:spPr/>
        <p:txBody>
          <a:bodyPr/>
          <a:lstStyle/>
          <a:p>
            <a:fld id="{CD5BEB67-D276-7C48-9168-F3BE929B2D58}" type="slidenum">
              <a:rPr lang="en-US" smtClean="0"/>
              <a:t>‹#›</a:t>
            </a:fld>
            <a:endParaRPr lang="en-US"/>
          </a:p>
        </p:txBody>
      </p:sp>
    </p:spTree>
    <p:extLst>
      <p:ext uri="{BB962C8B-B14F-4D97-AF65-F5344CB8AC3E}">
        <p14:creationId xmlns:p14="http://schemas.microsoft.com/office/powerpoint/2010/main" val="560907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6807D2-7B70-B1D4-6AEF-8EE025A3A2C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EE5D6E8-4963-F309-8CAE-3390E2E5524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8A7813A-0F75-415F-DC19-F7FE8F1AAE4A}"/>
              </a:ext>
            </a:extLst>
          </p:cNvPr>
          <p:cNvSpPr>
            <a:spLocks noGrp="1"/>
          </p:cNvSpPr>
          <p:nvPr>
            <p:ph type="dt" sz="half" idx="10"/>
          </p:nvPr>
        </p:nvSpPr>
        <p:spPr/>
        <p:txBody>
          <a:bodyPr/>
          <a:lstStyle/>
          <a:p>
            <a:fld id="{055EE2A2-F487-0646-8456-64779F403CF4}" type="datetimeFigureOut">
              <a:rPr lang="en-US" smtClean="0"/>
              <a:t>9/10/2026</a:t>
            </a:fld>
            <a:endParaRPr lang="en-US"/>
          </a:p>
        </p:txBody>
      </p:sp>
      <p:sp>
        <p:nvSpPr>
          <p:cNvPr id="5" name="Footer Placeholder 4">
            <a:extLst>
              <a:ext uri="{FF2B5EF4-FFF2-40B4-BE49-F238E27FC236}">
                <a16:creationId xmlns:a16="http://schemas.microsoft.com/office/drawing/2014/main" id="{AF54BC75-1C51-45B8-B014-3C734B29E1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6A08689-F934-3649-BFCA-7535ABAAA6C1}"/>
              </a:ext>
            </a:extLst>
          </p:cNvPr>
          <p:cNvSpPr>
            <a:spLocks noGrp="1"/>
          </p:cNvSpPr>
          <p:nvPr>
            <p:ph type="sldNum" sz="quarter" idx="12"/>
          </p:nvPr>
        </p:nvSpPr>
        <p:spPr/>
        <p:txBody>
          <a:bodyPr/>
          <a:lstStyle/>
          <a:p>
            <a:fld id="{CD5BEB67-D276-7C48-9168-F3BE929B2D58}" type="slidenum">
              <a:rPr lang="en-US" smtClean="0"/>
              <a:t>‹#›</a:t>
            </a:fld>
            <a:endParaRPr lang="en-US"/>
          </a:p>
        </p:txBody>
      </p:sp>
    </p:spTree>
    <p:extLst>
      <p:ext uri="{BB962C8B-B14F-4D97-AF65-F5344CB8AC3E}">
        <p14:creationId xmlns:p14="http://schemas.microsoft.com/office/powerpoint/2010/main" val="931211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9D2676-E989-6C8D-8740-C325EDD112C9}"/>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B591B52C-743E-ADBC-8E3F-7B319718E9C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40BE06E-DAE4-6474-7B47-4A19F5744D26}"/>
              </a:ext>
            </a:extLst>
          </p:cNvPr>
          <p:cNvSpPr>
            <a:spLocks noGrp="1"/>
          </p:cNvSpPr>
          <p:nvPr>
            <p:ph type="dt" sz="half" idx="10"/>
          </p:nvPr>
        </p:nvSpPr>
        <p:spPr/>
        <p:txBody>
          <a:bodyPr/>
          <a:lstStyle/>
          <a:p>
            <a:fld id="{055EE2A2-F487-0646-8456-64779F403CF4}" type="datetimeFigureOut">
              <a:rPr lang="en-US" smtClean="0"/>
              <a:t>9/10/2026</a:t>
            </a:fld>
            <a:endParaRPr lang="en-US"/>
          </a:p>
        </p:txBody>
      </p:sp>
      <p:sp>
        <p:nvSpPr>
          <p:cNvPr id="5" name="Footer Placeholder 4">
            <a:extLst>
              <a:ext uri="{FF2B5EF4-FFF2-40B4-BE49-F238E27FC236}">
                <a16:creationId xmlns:a16="http://schemas.microsoft.com/office/drawing/2014/main" id="{1888FFDC-B378-26E9-DB97-EF8584B556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7FC14A-7A9B-4F8C-392F-3B1F2B3C1F3E}"/>
              </a:ext>
            </a:extLst>
          </p:cNvPr>
          <p:cNvSpPr>
            <a:spLocks noGrp="1"/>
          </p:cNvSpPr>
          <p:nvPr>
            <p:ph type="sldNum" sz="quarter" idx="12"/>
          </p:nvPr>
        </p:nvSpPr>
        <p:spPr/>
        <p:txBody>
          <a:bodyPr/>
          <a:lstStyle/>
          <a:p>
            <a:fld id="{CD5BEB67-D276-7C48-9168-F3BE929B2D58}" type="slidenum">
              <a:rPr lang="en-US" smtClean="0"/>
              <a:t>‹#›</a:t>
            </a:fld>
            <a:endParaRPr lang="en-US"/>
          </a:p>
        </p:txBody>
      </p:sp>
    </p:spTree>
    <p:extLst>
      <p:ext uri="{BB962C8B-B14F-4D97-AF65-F5344CB8AC3E}">
        <p14:creationId xmlns:p14="http://schemas.microsoft.com/office/powerpoint/2010/main" val="37010810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7F8F44-CF36-9108-DF91-1420C8B4CEC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41C1B32-6C55-DE6C-D267-8C6179AA70A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A11A84D9-253E-005D-A502-A5F6DE46202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06BDEA3F-97F6-8946-A50E-F6DB0A151111}"/>
              </a:ext>
            </a:extLst>
          </p:cNvPr>
          <p:cNvSpPr>
            <a:spLocks noGrp="1"/>
          </p:cNvSpPr>
          <p:nvPr>
            <p:ph type="dt" sz="half" idx="10"/>
          </p:nvPr>
        </p:nvSpPr>
        <p:spPr/>
        <p:txBody>
          <a:bodyPr/>
          <a:lstStyle/>
          <a:p>
            <a:fld id="{055EE2A2-F487-0646-8456-64779F403CF4}" type="datetimeFigureOut">
              <a:rPr lang="en-US" smtClean="0"/>
              <a:t>9/10/2026</a:t>
            </a:fld>
            <a:endParaRPr lang="en-US"/>
          </a:p>
        </p:txBody>
      </p:sp>
      <p:sp>
        <p:nvSpPr>
          <p:cNvPr id="6" name="Footer Placeholder 5">
            <a:extLst>
              <a:ext uri="{FF2B5EF4-FFF2-40B4-BE49-F238E27FC236}">
                <a16:creationId xmlns:a16="http://schemas.microsoft.com/office/drawing/2014/main" id="{BE60D25D-A578-9846-F695-EB6B2323B41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7C8AFFA-EBFB-59E6-6D62-6C5855A3BBA8}"/>
              </a:ext>
            </a:extLst>
          </p:cNvPr>
          <p:cNvSpPr>
            <a:spLocks noGrp="1"/>
          </p:cNvSpPr>
          <p:nvPr>
            <p:ph type="sldNum" sz="quarter" idx="12"/>
          </p:nvPr>
        </p:nvSpPr>
        <p:spPr/>
        <p:txBody>
          <a:bodyPr/>
          <a:lstStyle/>
          <a:p>
            <a:fld id="{CD5BEB67-D276-7C48-9168-F3BE929B2D58}" type="slidenum">
              <a:rPr lang="en-US" smtClean="0"/>
              <a:t>‹#›</a:t>
            </a:fld>
            <a:endParaRPr lang="en-US"/>
          </a:p>
        </p:txBody>
      </p:sp>
    </p:spTree>
    <p:extLst>
      <p:ext uri="{BB962C8B-B14F-4D97-AF65-F5344CB8AC3E}">
        <p14:creationId xmlns:p14="http://schemas.microsoft.com/office/powerpoint/2010/main" val="33712145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E86D6-0456-889F-4944-DF74AD102459}"/>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F10EC1F-B751-E9DB-0A0D-443002CB0C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F290A43-6F8B-95BF-C22B-D7B7E076317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16CA99B7-6FE0-AEE2-E8B3-389EACF12A6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06072275-1CFA-92A0-8D3F-3B9EEB8ECB7C}"/>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96DAC31F-3474-4FFA-DEC5-212A8AA6A1AB}"/>
              </a:ext>
            </a:extLst>
          </p:cNvPr>
          <p:cNvSpPr>
            <a:spLocks noGrp="1"/>
          </p:cNvSpPr>
          <p:nvPr>
            <p:ph type="dt" sz="half" idx="10"/>
          </p:nvPr>
        </p:nvSpPr>
        <p:spPr/>
        <p:txBody>
          <a:bodyPr/>
          <a:lstStyle/>
          <a:p>
            <a:fld id="{055EE2A2-F487-0646-8456-64779F403CF4}" type="datetimeFigureOut">
              <a:rPr lang="en-US" smtClean="0"/>
              <a:t>9/10/2026</a:t>
            </a:fld>
            <a:endParaRPr lang="en-US"/>
          </a:p>
        </p:txBody>
      </p:sp>
      <p:sp>
        <p:nvSpPr>
          <p:cNvPr id="8" name="Footer Placeholder 7">
            <a:extLst>
              <a:ext uri="{FF2B5EF4-FFF2-40B4-BE49-F238E27FC236}">
                <a16:creationId xmlns:a16="http://schemas.microsoft.com/office/drawing/2014/main" id="{731F89D7-E074-12E7-77DB-0BC5EAEC787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2F3BDAE-609B-63A2-84EE-0B7F901356F5}"/>
              </a:ext>
            </a:extLst>
          </p:cNvPr>
          <p:cNvSpPr>
            <a:spLocks noGrp="1"/>
          </p:cNvSpPr>
          <p:nvPr>
            <p:ph type="sldNum" sz="quarter" idx="12"/>
          </p:nvPr>
        </p:nvSpPr>
        <p:spPr/>
        <p:txBody>
          <a:bodyPr/>
          <a:lstStyle/>
          <a:p>
            <a:fld id="{CD5BEB67-D276-7C48-9168-F3BE929B2D58}" type="slidenum">
              <a:rPr lang="en-US" smtClean="0"/>
              <a:t>‹#›</a:t>
            </a:fld>
            <a:endParaRPr lang="en-US"/>
          </a:p>
        </p:txBody>
      </p:sp>
    </p:spTree>
    <p:extLst>
      <p:ext uri="{BB962C8B-B14F-4D97-AF65-F5344CB8AC3E}">
        <p14:creationId xmlns:p14="http://schemas.microsoft.com/office/powerpoint/2010/main" val="19447963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A609B-D3C1-9AF5-982A-2F72C9502333}"/>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628AE2A-46E6-00D2-FF83-837A466C2178}"/>
              </a:ext>
            </a:extLst>
          </p:cNvPr>
          <p:cNvSpPr>
            <a:spLocks noGrp="1"/>
          </p:cNvSpPr>
          <p:nvPr>
            <p:ph type="dt" sz="half" idx="10"/>
          </p:nvPr>
        </p:nvSpPr>
        <p:spPr/>
        <p:txBody>
          <a:bodyPr/>
          <a:lstStyle/>
          <a:p>
            <a:fld id="{055EE2A2-F487-0646-8456-64779F403CF4}" type="datetimeFigureOut">
              <a:rPr lang="en-US" smtClean="0"/>
              <a:t>9/10/2026</a:t>
            </a:fld>
            <a:endParaRPr lang="en-US"/>
          </a:p>
        </p:txBody>
      </p:sp>
      <p:sp>
        <p:nvSpPr>
          <p:cNvPr id="4" name="Footer Placeholder 3">
            <a:extLst>
              <a:ext uri="{FF2B5EF4-FFF2-40B4-BE49-F238E27FC236}">
                <a16:creationId xmlns:a16="http://schemas.microsoft.com/office/drawing/2014/main" id="{9B4E9D36-3177-53B1-7A98-C2472577191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3FD4713-60E9-D32D-E0B5-BF650AFD9E10}"/>
              </a:ext>
            </a:extLst>
          </p:cNvPr>
          <p:cNvSpPr>
            <a:spLocks noGrp="1"/>
          </p:cNvSpPr>
          <p:nvPr>
            <p:ph type="sldNum" sz="quarter" idx="12"/>
          </p:nvPr>
        </p:nvSpPr>
        <p:spPr/>
        <p:txBody>
          <a:bodyPr/>
          <a:lstStyle/>
          <a:p>
            <a:fld id="{CD5BEB67-D276-7C48-9168-F3BE929B2D58}" type="slidenum">
              <a:rPr lang="en-US" smtClean="0"/>
              <a:t>‹#›</a:t>
            </a:fld>
            <a:endParaRPr lang="en-US"/>
          </a:p>
        </p:txBody>
      </p:sp>
    </p:spTree>
    <p:extLst>
      <p:ext uri="{BB962C8B-B14F-4D97-AF65-F5344CB8AC3E}">
        <p14:creationId xmlns:p14="http://schemas.microsoft.com/office/powerpoint/2010/main" val="10004564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FB67DD9-32D4-1A76-DD13-F693838AF955}"/>
              </a:ext>
            </a:extLst>
          </p:cNvPr>
          <p:cNvSpPr>
            <a:spLocks noGrp="1"/>
          </p:cNvSpPr>
          <p:nvPr>
            <p:ph type="dt" sz="half" idx="10"/>
          </p:nvPr>
        </p:nvSpPr>
        <p:spPr/>
        <p:txBody>
          <a:bodyPr/>
          <a:lstStyle/>
          <a:p>
            <a:fld id="{055EE2A2-F487-0646-8456-64779F403CF4}" type="datetimeFigureOut">
              <a:rPr lang="en-US" smtClean="0"/>
              <a:t>9/10/2026</a:t>
            </a:fld>
            <a:endParaRPr lang="en-US"/>
          </a:p>
        </p:txBody>
      </p:sp>
      <p:sp>
        <p:nvSpPr>
          <p:cNvPr id="3" name="Footer Placeholder 2">
            <a:extLst>
              <a:ext uri="{FF2B5EF4-FFF2-40B4-BE49-F238E27FC236}">
                <a16:creationId xmlns:a16="http://schemas.microsoft.com/office/drawing/2014/main" id="{B9BB32B3-76D7-700D-EB2C-28D197799B7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5C7B6D9-421E-EBA3-8768-2506B95BC971}"/>
              </a:ext>
            </a:extLst>
          </p:cNvPr>
          <p:cNvSpPr>
            <a:spLocks noGrp="1"/>
          </p:cNvSpPr>
          <p:nvPr>
            <p:ph type="sldNum" sz="quarter" idx="12"/>
          </p:nvPr>
        </p:nvSpPr>
        <p:spPr/>
        <p:txBody>
          <a:bodyPr/>
          <a:lstStyle/>
          <a:p>
            <a:fld id="{CD5BEB67-D276-7C48-9168-F3BE929B2D58}" type="slidenum">
              <a:rPr lang="en-US" smtClean="0"/>
              <a:t>‹#›</a:t>
            </a:fld>
            <a:endParaRPr lang="en-US"/>
          </a:p>
        </p:txBody>
      </p:sp>
    </p:spTree>
    <p:extLst>
      <p:ext uri="{BB962C8B-B14F-4D97-AF65-F5344CB8AC3E}">
        <p14:creationId xmlns:p14="http://schemas.microsoft.com/office/powerpoint/2010/main" val="2023277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DA4C2D-DD63-9E91-4D51-8B6758FF8B9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949CE808-264B-62A2-21A2-7F5AF12EC1F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EB8C386-C4E4-02EC-551A-6CAA0DA5FB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588F65B-F156-ED8F-4DFE-8F201177E576}"/>
              </a:ext>
            </a:extLst>
          </p:cNvPr>
          <p:cNvSpPr>
            <a:spLocks noGrp="1"/>
          </p:cNvSpPr>
          <p:nvPr>
            <p:ph type="dt" sz="half" idx="10"/>
          </p:nvPr>
        </p:nvSpPr>
        <p:spPr/>
        <p:txBody>
          <a:bodyPr/>
          <a:lstStyle/>
          <a:p>
            <a:fld id="{055EE2A2-F487-0646-8456-64779F403CF4}" type="datetimeFigureOut">
              <a:rPr lang="en-US" smtClean="0"/>
              <a:t>9/10/2026</a:t>
            </a:fld>
            <a:endParaRPr lang="en-US"/>
          </a:p>
        </p:txBody>
      </p:sp>
      <p:sp>
        <p:nvSpPr>
          <p:cNvPr id="6" name="Footer Placeholder 5">
            <a:extLst>
              <a:ext uri="{FF2B5EF4-FFF2-40B4-BE49-F238E27FC236}">
                <a16:creationId xmlns:a16="http://schemas.microsoft.com/office/drawing/2014/main" id="{495BF3E4-01BF-B04C-FDC2-0214AF9B86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35C6AA1-38B5-6074-84A6-756B014AD0A4}"/>
              </a:ext>
            </a:extLst>
          </p:cNvPr>
          <p:cNvSpPr>
            <a:spLocks noGrp="1"/>
          </p:cNvSpPr>
          <p:nvPr>
            <p:ph type="sldNum" sz="quarter" idx="12"/>
          </p:nvPr>
        </p:nvSpPr>
        <p:spPr/>
        <p:txBody>
          <a:bodyPr/>
          <a:lstStyle/>
          <a:p>
            <a:fld id="{CD5BEB67-D276-7C48-9168-F3BE929B2D58}" type="slidenum">
              <a:rPr lang="en-US" smtClean="0"/>
              <a:t>‹#›</a:t>
            </a:fld>
            <a:endParaRPr lang="en-US"/>
          </a:p>
        </p:txBody>
      </p:sp>
    </p:spTree>
    <p:extLst>
      <p:ext uri="{BB962C8B-B14F-4D97-AF65-F5344CB8AC3E}">
        <p14:creationId xmlns:p14="http://schemas.microsoft.com/office/powerpoint/2010/main" val="7567565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8C5DF-7FB2-F013-3F00-26C3FD3FC91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7D73E3D-28A1-3AFA-5ADF-6CD62E2D49B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02D02B9-FD31-ED5B-BEAC-960095EF81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55568E5-6AF2-0400-5A1F-D7A1EB820773}"/>
              </a:ext>
            </a:extLst>
          </p:cNvPr>
          <p:cNvSpPr>
            <a:spLocks noGrp="1"/>
          </p:cNvSpPr>
          <p:nvPr>
            <p:ph type="dt" sz="half" idx="10"/>
          </p:nvPr>
        </p:nvSpPr>
        <p:spPr/>
        <p:txBody>
          <a:bodyPr/>
          <a:lstStyle/>
          <a:p>
            <a:fld id="{055EE2A2-F487-0646-8456-64779F403CF4}" type="datetimeFigureOut">
              <a:rPr lang="en-US" smtClean="0"/>
              <a:t>9/10/2026</a:t>
            </a:fld>
            <a:endParaRPr lang="en-US"/>
          </a:p>
        </p:txBody>
      </p:sp>
      <p:sp>
        <p:nvSpPr>
          <p:cNvPr id="6" name="Footer Placeholder 5">
            <a:extLst>
              <a:ext uri="{FF2B5EF4-FFF2-40B4-BE49-F238E27FC236}">
                <a16:creationId xmlns:a16="http://schemas.microsoft.com/office/drawing/2014/main" id="{DDBAC960-873F-AD09-5A9C-96C6924E32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FFC1EC-09A6-50BD-9236-FAC98EB2A541}"/>
              </a:ext>
            </a:extLst>
          </p:cNvPr>
          <p:cNvSpPr>
            <a:spLocks noGrp="1"/>
          </p:cNvSpPr>
          <p:nvPr>
            <p:ph type="sldNum" sz="quarter" idx="12"/>
          </p:nvPr>
        </p:nvSpPr>
        <p:spPr/>
        <p:txBody>
          <a:bodyPr/>
          <a:lstStyle/>
          <a:p>
            <a:fld id="{CD5BEB67-D276-7C48-9168-F3BE929B2D58}" type="slidenum">
              <a:rPr lang="en-US" smtClean="0"/>
              <a:t>‹#›</a:t>
            </a:fld>
            <a:endParaRPr lang="en-US"/>
          </a:p>
        </p:txBody>
      </p:sp>
    </p:spTree>
    <p:extLst>
      <p:ext uri="{BB962C8B-B14F-4D97-AF65-F5344CB8AC3E}">
        <p14:creationId xmlns:p14="http://schemas.microsoft.com/office/powerpoint/2010/main" val="42477445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2B84C-0384-F1CC-DDFD-C782FF78DDF9}"/>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526484F-1EEC-FF9A-2160-C464BA12C3F0}"/>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3538B26-CE38-0F82-E256-E9E40BEFB06C}"/>
              </a:ext>
            </a:extLst>
          </p:cNvPr>
          <p:cNvSpPr>
            <a:spLocks noGrp="1"/>
          </p:cNvSpPr>
          <p:nvPr>
            <p:ph type="dt" sz="half" idx="10"/>
          </p:nvPr>
        </p:nvSpPr>
        <p:spPr/>
        <p:txBody>
          <a:bodyPr/>
          <a:lstStyle/>
          <a:p>
            <a:fld id="{055EE2A2-F487-0646-8456-64779F403CF4}" type="datetimeFigureOut">
              <a:rPr lang="en-US" smtClean="0"/>
              <a:t>9/10/2026</a:t>
            </a:fld>
            <a:endParaRPr lang="en-US"/>
          </a:p>
        </p:txBody>
      </p:sp>
      <p:sp>
        <p:nvSpPr>
          <p:cNvPr id="5" name="Footer Placeholder 4">
            <a:extLst>
              <a:ext uri="{FF2B5EF4-FFF2-40B4-BE49-F238E27FC236}">
                <a16:creationId xmlns:a16="http://schemas.microsoft.com/office/drawing/2014/main" id="{B24E0863-9F4B-93E4-2F50-0D52D31464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68FA79-D6A7-AE07-E7B3-9F51280F440E}"/>
              </a:ext>
            </a:extLst>
          </p:cNvPr>
          <p:cNvSpPr>
            <a:spLocks noGrp="1"/>
          </p:cNvSpPr>
          <p:nvPr>
            <p:ph type="sldNum" sz="quarter" idx="12"/>
          </p:nvPr>
        </p:nvSpPr>
        <p:spPr/>
        <p:txBody>
          <a:bodyPr/>
          <a:lstStyle/>
          <a:p>
            <a:fld id="{CD5BEB67-D276-7C48-9168-F3BE929B2D58}" type="slidenum">
              <a:rPr lang="en-US" smtClean="0"/>
              <a:t>‹#›</a:t>
            </a:fld>
            <a:endParaRPr lang="en-US"/>
          </a:p>
        </p:txBody>
      </p:sp>
    </p:spTree>
    <p:extLst>
      <p:ext uri="{BB962C8B-B14F-4D97-AF65-F5344CB8AC3E}">
        <p14:creationId xmlns:p14="http://schemas.microsoft.com/office/powerpoint/2010/main" val="29797429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8F3ABCC-C1B8-4781-A2D2-2CB4B4514E8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3944256-61A0-1D6C-A093-E5FFD21AE4E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D4BAF70-2F4B-2A98-A18D-6EEC9F7FA8EB}"/>
              </a:ext>
            </a:extLst>
          </p:cNvPr>
          <p:cNvSpPr>
            <a:spLocks noGrp="1"/>
          </p:cNvSpPr>
          <p:nvPr>
            <p:ph type="dt" sz="half" idx="10"/>
          </p:nvPr>
        </p:nvSpPr>
        <p:spPr/>
        <p:txBody>
          <a:bodyPr/>
          <a:lstStyle/>
          <a:p>
            <a:fld id="{055EE2A2-F487-0646-8456-64779F403CF4}" type="datetimeFigureOut">
              <a:rPr lang="en-US" smtClean="0"/>
              <a:t>9/10/2026</a:t>
            </a:fld>
            <a:endParaRPr lang="en-US"/>
          </a:p>
        </p:txBody>
      </p:sp>
      <p:sp>
        <p:nvSpPr>
          <p:cNvPr id="5" name="Footer Placeholder 4">
            <a:extLst>
              <a:ext uri="{FF2B5EF4-FFF2-40B4-BE49-F238E27FC236}">
                <a16:creationId xmlns:a16="http://schemas.microsoft.com/office/drawing/2014/main" id="{02A45E99-364B-8E05-BD18-86516697F5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B68AF03-6D15-6396-2847-BD26219CA290}"/>
              </a:ext>
            </a:extLst>
          </p:cNvPr>
          <p:cNvSpPr>
            <a:spLocks noGrp="1"/>
          </p:cNvSpPr>
          <p:nvPr>
            <p:ph type="sldNum" sz="quarter" idx="12"/>
          </p:nvPr>
        </p:nvSpPr>
        <p:spPr/>
        <p:txBody>
          <a:bodyPr/>
          <a:lstStyle/>
          <a:p>
            <a:fld id="{CD5BEB67-D276-7C48-9168-F3BE929B2D58}" type="slidenum">
              <a:rPr lang="en-US" smtClean="0"/>
              <a:t>‹#›</a:t>
            </a:fld>
            <a:endParaRPr lang="en-US"/>
          </a:p>
        </p:txBody>
      </p:sp>
    </p:spTree>
    <p:extLst>
      <p:ext uri="{BB962C8B-B14F-4D97-AF65-F5344CB8AC3E}">
        <p14:creationId xmlns:p14="http://schemas.microsoft.com/office/powerpoint/2010/main" val="2761237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9293166-601D-4469-B4B2-ABE9C7F52C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1CC3737-B147-46FF-828F-94E5535F0DC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8DEA48-814C-45B7-9BDE-A8DDA9F65E4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721FF9-C82C-4063-8EBD-BD67B73F6C92}" type="datetimeFigureOut">
              <a:rPr lang="en-GB" smtClean="0"/>
              <a:t>10/09/2026</a:t>
            </a:fld>
            <a:endParaRPr lang="en-GB"/>
          </a:p>
        </p:txBody>
      </p:sp>
      <p:sp>
        <p:nvSpPr>
          <p:cNvPr id="5" name="Footer Placeholder 4">
            <a:extLst>
              <a:ext uri="{FF2B5EF4-FFF2-40B4-BE49-F238E27FC236}">
                <a16:creationId xmlns:a16="http://schemas.microsoft.com/office/drawing/2014/main" id="{74F028E1-7F11-4A63-9027-512018F033D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02D64DAE-9F25-4AB3-BD91-E307F7F338B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97BF31-5687-4AC6-AEAB-116163D7B26A}" type="slidenum">
              <a:rPr lang="en-GB" smtClean="0"/>
              <a:t>‹#›</a:t>
            </a:fld>
            <a:endParaRPr lang="en-GB"/>
          </a:p>
        </p:txBody>
      </p:sp>
    </p:spTree>
    <p:extLst>
      <p:ext uri="{BB962C8B-B14F-4D97-AF65-F5344CB8AC3E}">
        <p14:creationId xmlns:p14="http://schemas.microsoft.com/office/powerpoint/2010/main" val="13217918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D1381FF-1F48-52E6-6BFD-4A2B710D14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B29B8C12-0350-C9F0-253A-0799A38761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A4A9FE7-AD27-912E-A235-DD7ABC6F48F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55EE2A2-F487-0646-8456-64779F403CF4}" type="datetimeFigureOut">
              <a:rPr lang="en-US" smtClean="0"/>
              <a:t>9/10/2026</a:t>
            </a:fld>
            <a:endParaRPr lang="en-US"/>
          </a:p>
        </p:txBody>
      </p:sp>
      <p:sp>
        <p:nvSpPr>
          <p:cNvPr id="5" name="Footer Placeholder 4">
            <a:extLst>
              <a:ext uri="{FF2B5EF4-FFF2-40B4-BE49-F238E27FC236}">
                <a16:creationId xmlns:a16="http://schemas.microsoft.com/office/drawing/2014/main" id="{C17088FD-C10F-CA7E-EF90-C77755F08A4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0E5E966-20AC-26AF-741B-35B063D879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D5BEB67-D276-7C48-9168-F3BE929B2D58}" type="slidenum">
              <a:rPr lang="en-US" smtClean="0"/>
              <a:t>‹#›</a:t>
            </a:fld>
            <a:endParaRPr lang="en-US"/>
          </a:p>
        </p:txBody>
      </p:sp>
    </p:spTree>
    <p:extLst>
      <p:ext uri="{BB962C8B-B14F-4D97-AF65-F5344CB8AC3E}">
        <p14:creationId xmlns:p14="http://schemas.microsoft.com/office/powerpoint/2010/main" val="40239139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hyperlink" Target="https://www.booktrust.org.uk/books-and-reading/bookfinder/" TargetMode="External"/><Relationship Id="rId4" Type="http://schemas.openxmlformats.org/officeDocument/2006/relationships/hyperlink" Target="http://www.booktrust.org.uk/"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hyperlink" Target="mailto:bellbirdpta@gmail.com"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5"/>
          <p:cNvSpPr txBox="1">
            <a:spLocks noChangeArrowheads="1"/>
          </p:cNvSpPr>
          <p:nvPr/>
        </p:nvSpPr>
        <p:spPr bwMode="auto">
          <a:xfrm>
            <a:off x="1689100" y="5412470"/>
            <a:ext cx="797052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GB" altLang="en-US" sz="3600" dirty="0">
                <a:latin typeface="Comic Sans MS" panose="030F0702030302020204" pitchFamily="66" charset="0"/>
              </a:rPr>
              <a:t>Welcome to Year 3- Please sign in using the sheets </a:t>
            </a:r>
            <a:r>
              <a:rPr lang="en-GB" altLang="en-US" sz="3600">
                <a:latin typeface="Comic Sans MS" panose="030F0702030302020204" pitchFamily="66" charset="0"/>
              </a:rPr>
              <a:t>on the desks.</a:t>
            </a:r>
            <a:endParaRPr lang="en-GB" altLang="en-US" sz="3600" dirty="0">
              <a:latin typeface="Comic Sans MS" panose="030F0702030302020204" pitchFamily="66" charset="0"/>
            </a:endParaRPr>
          </a:p>
        </p:txBody>
      </p:sp>
      <p:pic>
        <p:nvPicPr>
          <p:cNvPr id="12"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9855" y="2830558"/>
            <a:ext cx="1706563" cy="187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70493" y="814433"/>
            <a:ext cx="6697662"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02065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751884" y="923534"/>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1" name="Rectangle 10"/>
          <p:cNvSpPr/>
          <p:nvPr/>
        </p:nvSpPr>
        <p:spPr>
          <a:xfrm>
            <a:off x="598492" y="977815"/>
            <a:ext cx="8970051" cy="5539978"/>
          </a:xfrm>
          <a:prstGeom prst="rect">
            <a:avLst/>
          </a:prstGeom>
        </p:spPr>
        <p:txBody>
          <a:bodyPr wrap="square">
            <a:spAutoFit/>
          </a:bodyPr>
          <a:lstStyle/>
          <a:p>
            <a:pPr algn="ctr">
              <a:spcBef>
                <a:spcPct val="0"/>
              </a:spcBef>
            </a:pPr>
            <a:r>
              <a:rPr lang="en-US" altLang="en-US" sz="2600" b="1" u="sng" dirty="0">
                <a:cs typeface="Arial" panose="020B0604020202020204" pitchFamily="34" charset="0"/>
              </a:rPr>
              <a:t>Doves Team</a:t>
            </a:r>
          </a:p>
          <a:p>
            <a:pPr algn="ctr">
              <a:spcBef>
                <a:spcPct val="0"/>
              </a:spcBef>
            </a:pPr>
            <a:endParaRPr lang="en-US" altLang="en-US" sz="800" b="1" u="sng" dirty="0">
              <a:cs typeface="Arial" panose="020B0604020202020204" pitchFamily="34" charset="0"/>
            </a:endParaRPr>
          </a:p>
          <a:p>
            <a:pPr algn="ctr">
              <a:spcBef>
                <a:spcPct val="0"/>
              </a:spcBef>
            </a:pPr>
            <a:r>
              <a:rPr lang="en-US" altLang="en-US" sz="2600" u="sng" dirty="0">
                <a:cs typeface="Arial" panose="020B0604020202020204" pitchFamily="34" charset="0"/>
              </a:rPr>
              <a:t>Class teacher</a:t>
            </a:r>
            <a:r>
              <a:rPr lang="en-US" altLang="en-US" sz="2600" u="sng" dirty="0" smtClean="0">
                <a:cs typeface="Arial" panose="020B0604020202020204" pitchFamily="34" charset="0"/>
              </a:rPr>
              <a:t>:</a:t>
            </a:r>
          </a:p>
          <a:p>
            <a:pPr algn="ctr">
              <a:spcBef>
                <a:spcPct val="0"/>
              </a:spcBef>
            </a:pPr>
            <a:r>
              <a:rPr lang="en-US" altLang="en-US" sz="2600" dirty="0" err="1" smtClean="0">
                <a:cs typeface="Arial" panose="020B0604020202020204" pitchFamily="34" charset="0"/>
              </a:rPr>
              <a:t>Mr</a:t>
            </a:r>
            <a:r>
              <a:rPr lang="en-US" altLang="en-US" sz="2600" dirty="0" smtClean="0">
                <a:cs typeface="Arial" panose="020B0604020202020204" pitchFamily="34" charset="0"/>
              </a:rPr>
              <a:t> White (Mon-Thurs)</a:t>
            </a:r>
          </a:p>
          <a:p>
            <a:pPr algn="ctr">
              <a:spcBef>
                <a:spcPct val="0"/>
              </a:spcBef>
            </a:pPr>
            <a:r>
              <a:rPr lang="en-US" altLang="en-US" sz="2600" dirty="0" err="1" smtClean="0">
                <a:cs typeface="Arial" panose="020B0604020202020204" pitchFamily="34" charset="0"/>
              </a:rPr>
              <a:t>Mrs</a:t>
            </a:r>
            <a:r>
              <a:rPr lang="en-US" altLang="en-US" sz="2600" dirty="0" smtClean="0">
                <a:cs typeface="Arial" panose="020B0604020202020204" pitchFamily="34" charset="0"/>
              </a:rPr>
              <a:t> Collins (Fri)</a:t>
            </a:r>
            <a:endParaRPr lang="en-US" altLang="en-US" sz="2600" dirty="0">
              <a:cs typeface="Arial" panose="020B0604020202020204" pitchFamily="34" charset="0"/>
            </a:endParaRPr>
          </a:p>
          <a:p>
            <a:pPr algn="ctr">
              <a:spcBef>
                <a:spcPct val="0"/>
              </a:spcBef>
            </a:pPr>
            <a:r>
              <a:rPr lang="en-US" altLang="en-US" sz="2600" u="sng" dirty="0">
                <a:cs typeface="Arial" panose="020B0604020202020204" pitchFamily="34" charset="0"/>
              </a:rPr>
              <a:t>Teaching Assistants</a:t>
            </a:r>
            <a:r>
              <a:rPr lang="en-US" altLang="en-US" sz="2600" u="sng" dirty="0" smtClean="0">
                <a:cs typeface="Arial" panose="020B0604020202020204" pitchFamily="34" charset="0"/>
              </a:rPr>
              <a:t>:</a:t>
            </a:r>
          </a:p>
          <a:p>
            <a:pPr algn="ctr">
              <a:spcBef>
                <a:spcPct val="0"/>
              </a:spcBef>
            </a:pPr>
            <a:r>
              <a:rPr lang="en-US" altLang="en-US" sz="2600" dirty="0" err="1" smtClean="0">
                <a:cs typeface="Arial" panose="020B0604020202020204" pitchFamily="34" charset="0"/>
              </a:rPr>
              <a:t>Mrs</a:t>
            </a:r>
            <a:r>
              <a:rPr lang="en-US" altLang="en-US" sz="2600" dirty="0" smtClean="0">
                <a:cs typeface="Arial" panose="020B0604020202020204" pitchFamily="34" charset="0"/>
              </a:rPr>
              <a:t> Pacey, </a:t>
            </a:r>
            <a:r>
              <a:rPr lang="en-US" altLang="en-US" sz="2600" dirty="0" err="1" smtClean="0">
                <a:cs typeface="Arial" panose="020B0604020202020204" pitchFamily="34" charset="0"/>
              </a:rPr>
              <a:t>Mrs</a:t>
            </a:r>
            <a:r>
              <a:rPr lang="en-US" altLang="en-US" sz="2600" dirty="0" smtClean="0">
                <a:cs typeface="Arial" panose="020B0604020202020204" pitchFamily="34" charset="0"/>
              </a:rPr>
              <a:t> </a:t>
            </a:r>
            <a:r>
              <a:rPr lang="en-US" altLang="en-US" sz="2600" dirty="0" err="1" smtClean="0">
                <a:cs typeface="Arial" panose="020B0604020202020204" pitchFamily="34" charset="0"/>
              </a:rPr>
              <a:t>Papala</a:t>
            </a:r>
            <a:r>
              <a:rPr lang="en-US" altLang="en-US" sz="2600" dirty="0">
                <a:cs typeface="Arial" panose="020B0604020202020204" pitchFamily="34" charset="0"/>
              </a:rPr>
              <a:t>,</a:t>
            </a:r>
            <a:r>
              <a:rPr lang="en-US" altLang="en-US" sz="2600" dirty="0" smtClean="0">
                <a:cs typeface="Arial" panose="020B0604020202020204" pitchFamily="34" charset="0"/>
              </a:rPr>
              <a:t> </a:t>
            </a:r>
            <a:r>
              <a:rPr lang="en-US" altLang="en-US" sz="2600" dirty="0" err="1" smtClean="0">
                <a:cs typeface="Arial" panose="020B0604020202020204" pitchFamily="34" charset="0"/>
              </a:rPr>
              <a:t>Mrs</a:t>
            </a:r>
            <a:r>
              <a:rPr lang="en-US" altLang="en-US" sz="2600" dirty="0" smtClean="0">
                <a:cs typeface="Arial" panose="020B0604020202020204" pitchFamily="34" charset="0"/>
              </a:rPr>
              <a:t> Simons, </a:t>
            </a:r>
            <a:r>
              <a:rPr lang="en-US" altLang="en-US" sz="2600" dirty="0" err="1" smtClean="0">
                <a:cs typeface="Arial" panose="020B0604020202020204" pitchFamily="34" charset="0"/>
              </a:rPr>
              <a:t>Mrs</a:t>
            </a:r>
            <a:r>
              <a:rPr lang="en-US" altLang="en-US" sz="2600" dirty="0" smtClean="0">
                <a:cs typeface="Arial" panose="020B0604020202020204" pitchFamily="34" charset="0"/>
              </a:rPr>
              <a:t> McLaren</a:t>
            </a:r>
            <a:endParaRPr lang="en-US" altLang="en-US" sz="2600" b="1" u="sng" dirty="0">
              <a:cs typeface="Arial" panose="020B0604020202020204" pitchFamily="34" charset="0"/>
            </a:endParaRPr>
          </a:p>
          <a:p>
            <a:pPr algn="ctr">
              <a:spcBef>
                <a:spcPct val="0"/>
              </a:spcBef>
            </a:pPr>
            <a:endParaRPr lang="en-US" altLang="en-US" sz="2600" b="1" u="sng" dirty="0" smtClean="0">
              <a:cs typeface="Arial" panose="020B0604020202020204" pitchFamily="34" charset="0"/>
            </a:endParaRPr>
          </a:p>
          <a:p>
            <a:pPr algn="ctr">
              <a:spcBef>
                <a:spcPct val="0"/>
              </a:spcBef>
            </a:pPr>
            <a:r>
              <a:rPr lang="en-US" altLang="en-US" sz="2600" b="1" u="sng" dirty="0" smtClean="0">
                <a:cs typeface="Arial" panose="020B0604020202020204" pitchFamily="34" charset="0"/>
              </a:rPr>
              <a:t>Swallows</a:t>
            </a:r>
            <a:r>
              <a:rPr lang="en-GB" altLang="en-US" sz="2600" b="1" u="sng" dirty="0" smtClean="0">
                <a:cs typeface="Arial" panose="020B0604020202020204" pitchFamily="34" charset="0"/>
              </a:rPr>
              <a:t> </a:t>
            </a:r>
            <a:r>
              <a:rPr lang="en-GB" altLang="en-US" sz="2600" b="1" u="sng" dirty="0">
                <a:cs typeface="Arial" panose="020B0604020202020204" pitchFamily="34" charset="0"/>
              </a:rPr>
              <a:t>Team</a:t>
            </a:r>
          </a:p>
          <a:p>
            <a:pPr>
              <a:spcBef>
                <a:spcPct val="0"/>
              </a:spcBef>
            </a:pPr>
            <a:endParaRPr lang="en-GB" altLang="en-US" sz="800" dirty="0">
              <a:cs typeface="Arial" panose="020B0604020202020204" pitchFamily="34" charset="0"/>
            </a:endParaRPr>
          </a:p>
          <a:p>
            <a:pPr algn="ctr">
              <a:spcBef>
                <a:spcPct val="0"/>
              </a:spcBef>
            </a:pPr>
            <a:r>
              <a:rPr lang="en-GB" altLang="en-US" sz="2600" u="sng" dirty="0">
                <a:cs typeface="Arial" panose="020B0604020202020204" pitchFamily="34" charset="0"/>
              </a:rPr>
              <a:t>Class </a:t>
            </a:r>
            <a:r>
              <a:rPr lang="en-GB" altLang="en-US" sz="2600" u="sng" dirty="0" smtClean="0">
                <a:cs typeface="Arial" panose="020B0604020202020204" pitchFamily="34" charset="0"/>
              </a:rPr>
              <a:t>teacher:</a:t>
            </a:r>
          </a:p>
          <a:p>
            <a:pPr algn="ctr">
              <a:spcBef>
                <a:spcPct val="0"/>
              </a:spcBef>
            </a:pPr>
            <a:r>
              <a:rPr lang="en-US" altLang="en-US" sz="2600" dirty="0" err="1" smtClean="0">
                <a:cs typeface="Arial" panose="020B0604020202020204" pitchFamily="34" charset="0"/>
              </a:rPr>
              <a:t>Mrs</a:t>
            </a:r>
            <a:r>
              <a:rPr lang="en-US" altLang="en-US" sz="2600" dirty="0" smtClean="0">
                <a:cs typeface="Arial" panose="020B0604020202020204" pitchFamily="34" charset="0"/>
              </a:rPr>
              <a:t> </a:t>
            </a:r>
            <a:r>
              <a:rPr lang="en-US" altLang="en-US" sz="2600" dirty="0" err="1" smtClean="0">
                <a:cs typeface="Arial" panose="020B0604020202020204" pitchFamily="34" charset="0"/>
              </a:rPr>
              <a:t>Rickcord</a:t>
            </a:r>
            <a:r>
              <a:rPr lang="en-US" altLang="en-US" sz="2600" dirty="0" smtClean="0">
                <a:cs typeface="Arial" panose="020B0604020202020204" pitchFamily="34" charset="0"/>
              </a:rPr>
              <a:t> (Alternate Mons; Tues to Fri am)</a:t>
            </a:r>
          </a:p>
          <a:p>
            <a:pPr algn="ctr">
              <a:spcBef>
                <a:spcPct val="0"/>
              </a:spcBef>
            </a:pPr>
            <a:r>
              <a:rPr lang="en-US" altLang="en-US" sz="2600" dirty="0" err="1" smtClean="0">
                <a:cs typeface="Arial" panose="020B0604020202020204" pitchFamily="34" charset="0"/>
              </a:rPr>
              <a:t>Mrs</a:t>
            </a:r>
            <a:r>
              <a:rPr lang="en-US" altLang="en-US" sz="2600" dirty="0" smtClean="0">
                <a:cs typeface="Arial" panose="020B0604020202020204" pitchFamily="34" charset="0"/>
              </a:rPr>
              <a:t> Kent </a:t>
            </a:r>
            <a:r>
              <a:rPr lang="en-US" altLang="en-US" sz="2600" dirty="0" smtClean="0">
                <a:cs typeface="Arial" panose="020B0604020202020204" pitchFamily="34" charset="0"/>
              </a:rPr>
              <a:t>(alternate Mons) Miss </a:t>
            </a:r>
            <a:r>
              <a:rPr lang="en-US" altLang="en-US" sz="2600" dirty="0" err="1" smtClean="0">
                <a:cs typeface="Arial" panose="020B0604020202020204" pitchFamily="34" charset="0"/>
              </a:rPr>
              <a:t>Vyse</a:t>
            </a:r>
            <a:r>
              <a:rPr lang="en-US" altLang="en-US" sz="2600" dirty="0" smtClean="0">
                <a:cs typeface="Arial" panose="020B0604020202020204" pitchFamily="34" charset="0"/>
              </a:rPr>
              <a:t> (alternate Fri pm) </a:t>
            </a:r>
            <a:endParaRPr lang="en-GB" altLang="en-US" sz="2600" dirty="0">
              <a:cs typeface="Arial" panose="020B0604020202020204" pitchFamily="34" charset="0"/>
            </a:endParaRPr>
          </a:p>
          <a:p>
            <a:pPr algn="ctr">
              <a:spcBef>
                <a:spcPct val="0"/>
              </a:spcBef>
            </a:pPr>
            <a:r>
              <a:rPr lang="en-GB" altLang="en-US" sz="2600" u="sng" dirty="0">
                <a:cs typeface="Arial" panose="020B0604020202020204" pitchFamily="34" charset="0"/>
              </a:rPr>
              <a:t>Teaching Assistant</a:t>
            </a:r>
            <a:r>
              <a:rPr lang="en-GB" altLang="en-US" sz="2600" u="sng" dirty="0" smtClean="0">
                <a:cs typeface="Arial" panose="020B0604020202020204" pitchFamily="34" charset="0"/>
              </a:rPr>
              <a:t>:</a:t>
            </a:r>
          </a:p>
          <a:p>
            <a:pPr algn="ctr">
              <a:spcBef>
                <a:spcPct val="0"/>
              </a:spcBef>
            </a:pPr>
            <a:r>
              <a:rPr lang="en-US" altLang="en-US" sz="2600" dirty="0" err="1" smtClean="0">
                <a:cs typeface="Arial" panose="020B0604020202020204" pitchFamily="34" charset="0"/>
              </a:rPr>
              <a:t>Mrs</a:t>
            </a:r>
            <a:r>
              <a:rPr lang="en-US" altLang="en-US" sz="2600" dirty="0" smtClean="0">
                <a:cs typeface="Arial" panose="020B0604020202020204" pitchFamily="34" charset="0"/>
              </a:rPr>
              <a:t> </a:t>
            </a:r>
            <a:r>
              <a:rPr lang="en-US" altLang="en-US" sz="2600" dirty="0" smtClean="0">
                <a:cs typeface="Arial" panose="020B0604020202020204" pitchFamily="34" charset="0"/>
              </a:rPr>
              <a:t>Dawson, Miss </a:t>
            </a:r>
            <a:r>
              <a:rPr lang="en-US" altLang="en-US" sz="2600" dirty="0" err="1" smtClean="0">
                <a:cs typeface="Arial" panose="020B0604020202020204" pitchFamily="34" charset="0"/>
              </a:rPr>
              <a:t>Vyse</a:t>
            </a:r>
            <a:r>
              <a:rPr lang="en-US" altLang="en-US" sz="2600" dirty="0" smtClean="0">
                <a:cs typeface="Arial" panose="020B0604020202020204" pitchFamily="34" charset="0"/>
              </a:rPr>
              <a:t>, Miss </a:t>
            </a:r>
            <a:r>
              <a:rPr lang="en-US" altLang="en-US" sz="2600" dirty="0" smtClean="0">
                <a:cs typeface="Arial" panose="020B0604020202020204" pitchFamily="34" charset="0"/>
              </a:rPr>
              <a:t>Foster</a:t>
            </a:r>
            <a:endParaRPr lang="en-GB" altLang="en-US" sz="2600" dirty="0">
              <a:cs typeface="Arial" panose="020B0604020202020204" pitchFamily="34" charset="0"/>
            </a:endParaRPr>
          </a:p>
        </p:txBody>
      </p:sp>
      <p:pic>
        <p:nvPicPr>
          <p:cNvPr id="12" name="Picture 11"/>
          <p:cNvPicPr>
            <a:picLocks noChangeAspect="1"/>
          </p:cNvPicPr>
          <p:nvPr/>
        </p:nvPicPr>
        <p:blipFill>
          <a:blip r:embed="rId4"/>
          <a:stretch>
            <a:fillRect/>
          </a:stretch>
        </p:blipFill>
        <p:spPr>
          <a:xfrm>
            <a:off x="10245413" y="245022"/>
            <a:ext cx="1629337" cy="1357024"/>
          </a:xfrm>
          <a:prstGeom prst="rect">
            <a:avLst/>
          </a:prstGeom>
        </p:spPr>
      </p:pic>
      <p:pic>
        <p:nvPicPr>
          <p:cNvPr id="13" name="Picture 12"/>
          <p:cNvPicPr>
            <a:picLocks noChangeAspect="1"/>
          </p:cNvPicPr>
          <p:nvPr/>
        </p:nvPicPr>
        <p:blipFill>
          <a:blip r:embed="rId5"/>
          <a:stretch>
            <a:fillRect/>
          </a:stretch>
        </p:blipFill>
        <p:spPr>
          <a:xfrm>
            <a:off x="10321460" y="3176149"/>
            <a:ext cx="1477241" cy="1653103"/>
          </a:xfrm>
          <a:prstGeom prst="rect">
            <a:avLst/>
          </a:prstGeom>
        </p:spPr>
      </p:pic>
    </p:spTree>
    <p:extLst>
      <p:ext uri="{BB962C8B-B14F-4D97-AF65-F5344CB8AC3E}">
        <p14:creationId xmlns:p14="http://schemas.microsoft.com/office/powerpoint/2010/main" val="283891276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519442" y="785882"/>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4" name="TextBox 13"/>
          <p:cNvSpPr txBox="1"/>
          <p:nvPr/>
        </p:nvSpPr>
        <p:spPr>
          <a:xfrm>
            <a:off x="3472521" y="309604"/>
            <a:ext cx="2946640" cy="523220"/>
          </a:xfrm>
          <a:prstGeom prst="rect">
            <a:avLst/>
          </a:prstGeom>
          <a:noFill/>
        </p:spPr>
        <p:txBody>
          <a:bodyPr wrap="none" rtlCol="0">
            <a:spAutoFit/>
          </a:bodyPr>
          <a:lstStyle/>
          <a:p>
            <a:r>
              <a:rPr lang="en-GB" sz="2800" u="sng" dirty="0">
                <a:latin typeface="Letter-join 6" panose="02000805000000020003" pitchFamily="50" charset="0"/>
              </a:rPr>
              <a:t>A Typical Day</a:t>
            </a:r>
          </a:p>
        </p:txBody>
      </p:sp>
      <p:graphicFrame>
        <p:nvGraphicFramePr>
          <p:cNvPr id="15" name="Table 14"/>
          <p:cNvGraphicFramePr>
            <a:graphicFrameLocks noGrp="1"/>
          </p:cNvGraphicFramePr>
          <p:nvPr>
            <p:extLst>
              <p:ext uri="{D42A27DB-BD31-4B8C-83A1-F6EECF244321}">
                <p14:modId xmlns:p14="http://schemas.microsoft.com/office/powerpoint/2010/main" val="4155055277"/>
              </p:ext>
            </p:extLst>
          </p:nvPr>
        </p:nvGraphicFramePr>
        <p:xfrm>
          <a:off x="755535" y="956175"/>
          <a:ext cx="8621486" cy="5149051"/>
        </p:xfrm>
        <a:graphic>
          <a:graphicData uri="http://schemas.openxmlformats.org/drawingml/2006/table">
            <a:tbl>
              <a:tblPr firstRow="1" firstCol="1" bandRow="1">
                <a:tableStyleId>{5C22544A-7EE6-4342-B048-85BDC9FD1C3A}</a:tableStyleId>
              </a:tblPr>
              <a:tblGrid>
                <a:gridCol w="3315054">
                  <a:extLst>
                    <a:ext uri="{9D8B030D-6E8A-4147-A177-3AD203B41FA5}">
                      <a16:colId xmlns:a16="http://schemas.microsoft.com/office/drawing/2014/main" val="1479954488"/>
                    </a:ext>
                  </a:extLst>
                </a:gridCol>
                <a:gridCol w="5306432">
                  <a:extLst>
                    <a:ext uri="{9D8B030D-6E8A-4147-A177-3AD203B41FA5}">
                      <a16:colId xmlns:a16="http://schemas.microsoft.com/office/drawing/2014/main" val="3339613869"/>
                    </a:ext>
                  </a:extLst>
                </a:gridCol>
              </a:tblGrid>
              <a:tr h="638447">
                <a:tc>
                  <a:txBody>
                    <a:bodyPr/>
                    <a:lstStyle/>
                    <a:p>
                      <a:pPr algn="ctr">
                        <a:lnSpc>
                          <a:spcPct val="107000"/>
                        </a:lnSpc>
                        <a:spcAft>
                          <a:spcPts val="0"/>
                        </a:spcAft>
                      </a:pPr>
                      <a:r>
                        <a:rPr lang="en-GB" sz="2000" dirty="0">
                          <a:effectLst/>
                        </a:rPr>
                        <a:t>Time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gn="ctr">
                        <a:lnSpc>
                          <a:spcPct val="107000"/>
                        </a:lnSpc>
                        <a:spcAft>
                          <a:spcPts val="0"/>
                        </a:spcAft>
                      </a:pPr>
                      <a:r>
                        <a:rPr lang="en-GB" sz="2000" dirty="0">
                          <a:effectLst/>
                        </a:rPr>
                        <a:t>Lesson</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818796476"/>
                  </a:ext>
                </a:extLst>
              </a:tr>
              <a:tr h="638447">
                <a:tc>
                  <a:txBody>
                    <a:bodyPr/>
                    <a:lstStyle/>
                    <a:p>
                      <a:pPr algn="ctr">
                        <a:lnSpc>
                          <a:spcPct val="107000"/>
                        </a:lnSpc>
                        <a:spcAft>
                          <a:spcPts val="0"/>
                        </a:spcAft>
                      </a:pPr>
                      <a:r>
                        <a:rPr lang="en-GB" sz="2000" dirty="0">
                          <a:effectLst/>
                        </a:rPr>
                        <a:t>8.45 – 9.10</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rPr>
                        <a:t>Children come in/Register and Morning Activity</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769954042"/>
                  </a:ext>
                </a:extLst>
              </a:tr>
              <a:tr h="638447">
                <a:tc>
                  <a:txBody>
                    <a:bodyPr/>
                    <a:lstStyle/>
                    <a:p>
                      <a:pPr algn="ctr">
                        <a:lnSpc>
                          <a:spcPct val="107000"/>
                        </a:lnSpc>
                        <a:spcAft>
                          <a:spcPts val="0"/>
                        </a:spcAft>
                      </a:pPr>
                      <a:r>
                        <a:rPr lang="en-GB" sz="2000" dirty="0">
                          <a:effectLst/>
                        </a:rPr>
                        <a:t>9.10 – </a:t>
                      </a:r>
                      <a:r>
                        <a:rPr lang="en-GB" sz="2000" dirty="0" smtClean="0">
                          <a:effectLst/>
                        </a:rPr>
                        <a:t>9.45</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Reading</a:t>
                      </a:r>
                    </a:p>
                  </a:txBody>
                  <a:tcPr marL="68580" marR="68580" marT="0" marB="0"/>
                </a:tc>
                <a:extLst>
                  <a:ext uri="{0D108BD9-81ED-4DB2-BD59-A6C34878D82A}">
                    <a16:rowId xmlns:a16="http://schemas.microsoft.com/office/drawing/2014/main" val="435180217"/>
                  </a:ext>
                </a:extLst>
              </a:tr>
              <a:tr h="638447">
                <a:tc>
                  <a:txBody>
                    <a:bodyPr/>
                    <a:lstStyle/>
                    <a:p>
                      <a:pPr algn="ctr">
                        <a:lnSpc>
                          <a:spcPct val="107000"/>
                        </a:lnSpc>
                        <a:spcAft>
                          <a:spcPts val="0"/>
                        </a:spcAft>
                      </a:pPr>
                      <a:r>
                        <a:rPr lang="en-GB" sz="2000" dirty="0" smtClean="0">
                          <a:effectLst/>
                        </a:rPr>
                        <a:t>9.45 </a:t>
                      </a:r>
                      <a:r>
                        <a:rPr lang="en-GB" sz="2000" dirty="0">
                          <a:effectLst/>
                        </a:rPr>
                        <a:t>– 10.00</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Spelling / handwriting</a:t>
                      </a:r>
                    </a:p>
                  </a:txBody>
                  <a:tcPr marL="68580" marR="68580" marT="0" marB="0"/>
                </a:tc>
                <a:extLst>
                  <a:ext uri="{0D108BD9-81ED-4DB2-BD59-A6C34878D82A}">
                    <a16:rowId xmlns:a16="http://schemas.microsoft.com/office/drawing/2014/main" val="1400878184"/>
                  </a:ext>
                </a:extLst>
              </a:tr>
              <a:tr h="319224">
                <a:tc>
                  <a:txBody>
                    <a:bodyPr/>
                    <a:lstStyle/>
                    <a:p>
                      <a:pPr algn="ctr">
                        <a:lnSpc>
                          <a:spcPct val="107000"/>
                        </a:lnSpc>
                        <a:spcAft>
                          <a:spcPts val="0"/>
                        </a:spcAft>
                      </a:pPr>
                      <a:r>
                        <a:rPr lang="en-GB" sz="2000" dirty="0">
                          <a:effectLst/>
                        </a:rPr>
                        <a:t>10.00-11.00</a:t>
                      </a:r>
                    </a:p>
                  </a:txBody>
                  <a:tcPr marL="68580" marR="68580" marT="0" marB="0"/>
                </a:tc>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English</a:t>
                      </a:r>
                    </a:p>
                  </a:txBody>
                  <a:tcPr marL="68580" marR="68580" marT="0" marB="0"/>
                </a:tc>
                <a:extLst>
                  <a:ext uri="{0D108BD9-81ED-4DB2-BD59-A6C34878D82A}">
                    <a16:rowId xmlns:a16="http://schemas.microsoft.com/office/drawing/2014/main" val="4122360850"/>
                  </a:ext>
                </a:extLst>
              </a:tr>
              <a:tr h="319224">
                <a:tc>
                  <a:txBody>
                    <a:bodyPr/>
                    <a:lstStyle/>
                    <a:p>
                      <a:pPr algn="ctr">
                        <a:lnSpc>
                          <a:spcPct val="107000"/>
                        </a:lnSpc>
                        <a:spcAft>
                          <a:spcPts val="0"/>
                        </a:spcAft>
                      </a:pPr>
                      <a:r>
                        <a:rPr lang="en-GB" sz="2000" dirty="0">
                          <a:effectLst/>
                        </a:rPr>
                        <a:t>11.00-11.15</a:t>
                      </a:r>
                    </a:p>
                  </a:txBody>
                  <a:tcPr marL="68580" marR="68580" marT="0" marB="0"/>
                </a:tc>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Break</a:t>
                      </a:r>
                    </a:p>
                  </a:txBody>
                  <a:tcPr marL="68580" marR="68580" marT="0" marB="0"/>
                </a:tc>
                <a:extLst>
                  <a:ext uri="{0D108BD9-81ED-4DB2-BD59-A6C34878D82A}">
                    <a16:rowId xmlns:a16="http://schemas.microsoft.com/office/drawing/2014/main" val="4140540587"/>
                  </a:ext>
                </a:extLst>
              </a:tr>
              <a:tr h="319224">
                <a:tc>
                  <a:txBody>
                    <a:bodyPr/>
                    <a:lstStyle/>
                    <a:p>
                      <a:pPr algn="ctr">
                        <a:lnSpc>
                          <a:spcPct val="107000"/>
                        </a:lnSpc>
                        <a:spcAft>
                          <a:spcPts val="0"/>
                        </a:spcAft>
                      </a:pPr>
                      <a:r>
                        <a:rPr lang="en-GB" sz="2000" dirty="0">
                          <a:effectLst/>
                        </a:rPr>
                        <a:t>11.15 – 12.15</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rPr>
                        <a:t>Maths</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641210784"/>
                  </a:ext>
                </a:extLst>
              </a:tr>
              <a:tr h="319224">
                <a:tc>
                  <a:txBody>
                    <a:bodyPr/>
                    <a:lstStyle/>
                    <a:p>
                      <a:pPr algn="ct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12.15-1.15</a:t>
                      </a:r>
                    </a:p>
                  </a:txBody>
                  <a:tcPr marL="68580" marR="68580" marT="0" marB="0"/>
                </a:tc>
                <a:tc>
                  <a:txBody>
                    <a:bodyPr/>
                    <a:lstStyle/>
                    <a:p>
                      <a:pPr>
                        <a:lnSpc>
                          <a:spcPct val="107000"/>
                        </a:lnSpc>
                        <a:spcAft>
                          <a:spcPts val="0"/>
                        </a:spcAft>
                      </a:pPr>
                      <a:r>
                        <a:rPr lang="en-GB" sz="2000" dirty="0">
                          <a:effectLst/>
                          <a:latin typeface="Calibri" panose="020F0502020204030204" pitchFamily="34" charset="0"/>
                          <a:ea typeface="Calibri" panose="020F0502020204030204" pitchFamily="34" charset="0"/>
                          <a:cs typeface="Times New Roman" panose="02020603050405020304" pitchFamily="18" charset="0"/>
                        </a:rPr>
                        <a:t>Lunch</a:t>
                      </a:r>
                    </a:p>
                  </a:txBody>
                  <a:tcPr marL="68580" marR="68580" marT="0" marB="0"/>
                </a:tc>
                <a:extLst>
                  <a:ext uri="{0D108BD9-81ED-4DB2-BD59-A6C34878D82A}">
                    <a16:rowId xmlns:a16="http://schemas.microsoft.com/office/drawing/2014/main" val="180071393"/>
                  </a:ext>
                </a:extLst>
              </a:tr>
              <a:tr h="638447">
                <a:tc>
                  <a:txBody>
                    <a:bodyPr/>
                    <a:lstStyle/>
                    <a:p>
                      <a:pPr algn="ctr">
                        <a:lnSpc>
                          <a:spcPct val="107000"/>
                        </a:lnSpc>
                        <a:spcAft>
                          <a:spcPts val="0"/>
                        </a:spcAft>
                      </a:pPr>
                      <a:r>
                        <a:rPr lang="en-GB" sz="2000" dirty="0">
                          <a:effectLst/>
                        </a:rPr>
                        <a:t>1.15 – 2.55</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rPr>
                        <a:t>Science/History/</a:t>
                      </a:r>
                      <a:r>
                        <a:rPr lang="en-GB" sz="2000" baseline="0" dirty="0">
                          <a:effectLst/>
                        </a:rPr>
                        <a:t>Geography</a:t>
                      </a:r>
                      <a:r>
                        <a:rPr lang="en-GB" sz="2000" dirty="0">
                          <a:effectLst/>
                        </a:rPr>
                        <a:t>/Music/Computing/PE/French/RE/ Art/DT/PSHE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686924845"/>
                  </a:ext>
                </a:extLst>
              </a:tr>
              <a:tr h="638447">
                <a:tc>
                  <a:txBody>
                    <a:bodyPr/>
                    <a:lstStyle/>
                    <a:p>
                      <a:pPr algn="ctr">
                        <a:lnSpc>
                          <a:spcPct val="107000"/>
                        </a:lnSpc>
                        <a:spcAft>
                          <a:spcPts val="0"/>
                        </a:spcAft>
                      </a:pPr>
                      <a:r>
                        <a:rPr lang="en-GB" sz="2000" dirty="0">
                          <a:effectLst/>
                        </a:rPr>
                        <a:t>2.55 – 3.20</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a:lnSpc>
                          <a:spcPct val="107000"/>
                        </a:lnSpc>
                        <a:spcAft>
                          <a:spcPts val="0"/>
                        </a:spcAft>
                      </a:pPr>
                      <a:r>
                        <a:rPr lang="en-GB" sz="2000" dirty="0">
                          <a:effectLst/>
                        </a:rPr>
                        <a:t>Assembly/Story Time</a:t>
                      </a: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561591365"/>
                  </a:ext>
                </a:extLst>
              </a:tr>
            </a:tbl>
          </a:graphicData>
        </a:graphic>
      </p:graphicFrame>
    </p:spTree>
    <p:extLst>
      <p:ext uri="{BB962C8B-B14F-4D97-AF65-F5344CB8AC3E}">
        <p14:creationId xmlns:p14="http://schemas.microsoft.com/office/powerpoint/2010/main" val="37561051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591531" y="971762"/>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4" name="TextBox 13"/>
          <p:cNvSpPr txBox="1"/>
          <p:nvPr/>
        </p:nvSpPr>
        <p:spPr>
          <a:xfrm>
            <a:off x="2878167" y="1151364"/>
            <a:ext cx="4032066" cy="523220"/>
          </a:xfrm>
          <a:prstGeom prst="rect">
            <a:avLst/>
          </a:prstGeom>
          <a:noFill/>
        </p:spPr>
        <p:txBody>
          <a:bodyPr wrap="none" rtlCol="0">
            <a:spAutoFit/>
          </a:bodyPr>
          <a:lstStyle/>
          <a:p>
            <a:r>
              <a:rPr lang="en-GB" sz="2800" u="sng" dirty="0"/>
              <a:t>What’s different in Year 3?</a:t>
            </a:r>
          </a:p>
        </p:txBody>
      </p:sp>
      <p:sp>
        <p:nvSpPr>
          <p:cNvPr id="11" name="TextBox 10"/>
          <p:cNvSpPr txBox="1"/>
          <p:nvPr/>
        </p:nvSpPr>
        <p:spPr>
          <a:xfrm>
            <a:off x="1108364" y="1911927"/>
            <a:ext cx="8386618" cy="3108543"/>
          </a:xfrm>
          <a:prstGeom prst="rect">
            <a:avLst/>
          </a:prstGeom>
          <a:noFill/>
        </p:spPr>
        <p:txBody>
          <a:bodyPr wrap="square" rtlCol="0">
            <a:spAutoFit/>
          </a:bodyPr>
          <a:lstStyle/>
          <a:p>
            <a:pPr marL="216000" indent="-457200">
              <a:buFont typeface="Arial" panose="020B0604020202020204" pitchFamily="34" charset="0"/>
              <a:buChar char="•"/>
            </a:pPr>
            <a:r>
              <a:rPr lang="en-GB" sz="2800" dirty="0"/>
              <a:t>longer morning</a:t>
            </a:r>
          </a:p>
          <a:p>
            <a:pPr marL="216000" indent="-457200">
              <a:buFont typeface="Arial" panose="020B0604020202020204" pitchFamily="34" charset="0"/>
              <a:buChar char="•"/>
            </a:pPr>
            <a:r>
              <a:rPr lang="en-GB" sz="2800" dirty="0"/>
              <a:t>later lunch</a:t>
            </a:r>
          </a:p>
          <a:p>
            <a:pPr marL="216000" indent="-457200">
              <a:buFont typeface="Arial" panose="020B0604020202020204" pitchFamily="34" charset="0"/>
              <a:buChar char="•"/>
            </a:pPr>
            <a:r>
              <a:rPr lang="en-GB" sz="2800" dirty="0"/>
              <a:t>different </a:t>
            </a:r>
            <a:r>
              <a:rPr lang="en-GB" sz="2800" dirty="0" smtClean="0"/>
              <a:t>playground (and climbing frame)</a:t>
            </a:r>
            <a:endParaRPr lang="en-GB" sz="2800" dirty="0"/>
          </a:p>
          <a:p>
            <a:pPr marL="216000" indent="-457200">
              <a:buFont typeface="Arial" panose="020B0604020202020204" pitchFamily="34" charset="0"/>
              <a:buChar char="•"/>
            </a:pPr>
            <a:r>
              <a:rPr lang="en-GB" sz="2800" dirty="0"/>
              <a:t>snack time</a:t>
            </a:r>
          </a:p>
          <a:p>
            <a:pPr marL="216000" indent="-457200">
              <a:buFont typeface="Arial" panose="020B0604020202020204" pitchFamily="34" charset="0"/>
              <a:buChar char="•"/>
            </a:pPr>
            <a:r>
              <a:rPr lang="en-GB" sz="2800" dirty="0" smtClean="0"/>
              <a:t>3:20pm </a:t>
            </a:r>
            <a:r>
              <a:rPr lang="en-GB" sz="2800" dirty="0"/>
              <a:t>end </a:t>
            </a:r>
            <a:r>
              <a:rPr lang="en-GB" sz="2800" dirty="0" smtClean="0"/>
              <a:t>time</a:t>
            </a:r>
            <a:endParaRPr lang="en-GB" sz="2800" dirty="0"/>
          </a:p>
          <a:p>
            <a:pPr marL="216000" indent="-457200">
              <a:buFont typeface="Arial" panose="020B0604020202020204" pitchFamily="34" charset="0"/>
              <a:buChar char="•"/>
            </a:pPr>
            <a:r>
              <a:rPr lang="en-GB" sz="2800" dirty="0"/>
              <a:t>afternoon break </a:t>
            </a:r>
            <a:r>
              <a:rPr lang="en-GB" sz="2800" dirty="0" smtClean="0"/>
              <a:t>isn’t statutory</a:t>
            </a:r>
            <a:endParaRPr lang="en-GB" sz="2800" dirty="0"/>
          </a:p>
          <a:p>
            <a:pPr marL="216000" indent="-457200">
              <a:buFont typeface="Arial" panose="020B0604020202020204" pitchFamily="34" charset="0"/>
              <a:buChar char="•"/>
            </a:pPr>
            <a:r>
              <a:rPr lang="en-GB" sz="2800" dirty="0"/>
              <a:t>s</a:t>
            </a:r>
            <a:r>
              <a:rPr lang="en-GB" sz="2800" dirty="0" smtClean="0"/>
              <a:t>wimming </a:t>
            </a:r>
            <a:r>
              <a:rPr lang="en-GB" sz="2800" dirty="0"/>
              <a:t>TBC </a:t>
            </a:r>
          </a:p>
        </p:txBody>
      </p:sp>
    </p:spTree>
    <p:extLst>
      <p:ext uri="{BB962C8B-B14F-4D97-AF65-F5344CB8AC3E}">
        <p14:creationId xmlns:p14="http://schemas.microsoft.com/office/powerpoint/2010/main" val="15198376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519442" y="785882"/>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1" name="TextBox 10"/>
          <p:cNvSpPr txBox="1"/>
          <p:nvPr/>
        </p:nvSpPr>
        <p:spPr>
          <a:xfrm>
            <a:off x="519442" y="773182"/>
            <a:ext cx="9411615" cy="5970865"/>
          </a:xfrm>
          <a:prstGeom prst="rect">
            <a:avLst/>
          </a:prstGeom>
          <a:noFill/>
        </p:spPr>
        <p:txBody>
          <a:bodyPr wrap="square" rtlCol="0">
            <a:spAutoFit/>
          </a:bodyPr>
          <a:lstStyle/>
          <a:p>
            <a:pPr algn="ctr" fontAlgn="base"/>
            <a:r>
              <a:rPr lang="en-US" sz="3600" b="1" u="sng" dirty="0"/>
              <a:t>PE</a:t>
            </a:r>
          </a:p>
          <a:p>
            <a:pPr fontAlgn="base"/>
            <a:endParaRPr lang="en-US" sz="1600" dirty="0"/>
          </a:p>
          <a:p>
            <a:pPr fontAlgn="base"/>
            <a:r>
              <a:rPr lang="en-US" sz="2400" dirty="0"/>
              <a:t>Our PE days are TUESDAYS (</a:t>
            </a:r>
            <a:r>
              <a:rPr lang="en-US" sz="2400" dirty="0" err="1"/>
              <a:t>Mr</a:t>
            </a:r>
            <a:r>
              <a:rPr lang="en-US" sz="2400" dirty="0"/>
              <a:t> Pauley) and </a:t>
            </a:r>
            <a:r>
              <a:rPr lang="en-US" sz="2400" dirty="0" smtClean="0"/>
              <a:t>FRIDAYS </a:t>
            </a:r>
            <a:r>
              <a:rPr lang="en-US" sz="2400" dirty="0"/>
              <a:t>(Class Teacher)</a:t>
            </a:r>
          </a:p>
          <a:p>
            <a:pPr fontAlgn="base"/>
            <a:endParaRPr lang="en-US" sz="2400" dirty="0"/>
          </a:p>
          <a:p>
            <a:pPr marL="285750" indent="-285750" fontAlgn="base">
              <a:buFont typeface="Arial" panose="020B0604020202020204" pitchFamily="34" charset="0"/>
              <a:buChar char="•"/>
            </a:pPr>
            <a:r>
              <a:rPr lang="en-US" sz="2400" dirty="0"/>
              <a:t>PE kit to be worn to school for whole day.</a:t>
            </a:r>
          </a:p>
          <a:p>
            <a:pPr marL="285750" indent="-285750" fontAlgn="base">
              <a:buFont typeface="Arial" panose="020B0604020202020204" pitchFamily="34" charset="0"/>
              <a:buChar char="•"/>
            </a:pPr>
            <a:r>
              <a:rPr lang="en-US" sz="2400" dirty="0"/>
              <a:t>Tuesdays – </a:t>
            </a:r>
            <a:r>
              <a:rPr lang="en-US" sz="2400" dirty="0" smtClean="0"/>
              <a:t>outdoors; </a:t>
            </a:r>
            <a:r>
              <a:rPr lang="en-US" sz="2400" dirty="0" smtClean="0"/>
              <a:t>Fridays </a:t>
            </a:r>
            <a:r>
              <a:rPr lang="en-US" sz="2400" dirty="0"/>
              <a:t>– </a:t>
            </a:r>
            <a:r>
              <a:rPr lang="en-US" sz="2400" dirty="0" smtClean="0"/>
              <a:t>indoors </a:t>
            </a:r>
            <a:r>
              <a:rPr lang="en-US" sz="2400" dirty="0"/>
              <a:t>(these may change half termly; we will inform you.)</a:t>
            </a:r>
          </a:p>
          <a:p>
            <a:pPr marL="285750" indent="-285750" fontAlgn="base">
              <a:buFont typeface="Arial" panose="020B0604020202020204" pitchFamily="34" charset="0"/>
              <a:buChar char="•"/>
            </a:pPr>
            <a:r>
              <a:rPr lang="en-US" sz="2400" dirty="0"/>
              <a:t>Outdoor kits must include suitable outdoor shoes that children can get wet and run safely in e.g. trainers. They also need their legs covered with something they can move easily in e.g. leggings or jogging bottoms (school </a:t>
            </a:r>
            <a:r>
              <a:rPr lang="en-US" sz="2400" dirty="0" err="1"/>
              <a:t>colours</a:t>
            </a:r>
            <a:r>
              <a:rPr lang="en-US" sz="2400" dirty="0"/>
              <a:t>, please</a:t>
            </a:r>
            <a:r>
              <a:rPr lang="en-US" sz="2400" dirty="0" smtClean="0"/>
              <a:t>). RAINCOATS PLEASE!</a:t>
            </a:r>
            <a:r>
              <a:rPr lang="en-US" sz="2400" dirty="0"/>
              <a:t/>
            </a:r>
            <a:br>
              <a:rPr lang="en-US" sz="2400" dirty="0"/>
            </a:br>
            <a:r>
              <a:rPr lang="en-US" sz="2400" dirty="0"/>
              <a:t>School sweatshirts may be worn.</a:t>
            </a:r>
          </a:p>
          <a:p>
            <a:pPr marL="285750" indent="-285750" fontAlgn="base">
              <a:buFont typeface="Arial" panose="020B0604020202020204" pitchFamily="34" charset="0"/>
              <a:buChar char="•"/>
            </a:pPr>
            <a:r>
              <a:rPr lang="en-US" sz="2400" dirty="0"/>
              <a:t>Earrings should </a:t>
            </a:r>
            <a:r>
              <a:rPr lang="en-US" sz="2400" b="1" dirty="0"/>
              <a:t>not </a:t>
            </a:r>
            <a:r>
              <a:rPr lang="en-US" sz="2400" dirty="0"/>
              <a:t>be worn on PE days unless children can remove them.</a:t>
            </a:r>
          </a:p>
          <a:p>
            <a:pPr marL="285750" indent="-285750" fontAlgn="base">
              <a:buFont typeface="Arial" panose="020B0604020202020204" pitchFamily="34" charset="0"/>
              <a:buChar char="•"/>
            </a:pPr>
            <a:r>
              <a:rPr lang="en-US" sz="2400" dirty="0"/>
              <a:t>Long hair should be tied back with a band.</a:t>
            </a:r>
          </a:p>
          <a:p>
            <a:endParaRPr lang="en-GB" dirty="0"/>
          </a:p>
        </p:txBody>
      </p:sp>
    </p:spTree>
    <p:extLst>
      <p:ext uri="{BB962C8B-B14F-4D97-AF65-F5344CB8AC3E}">
        <p14:creationId xmlns:p14="http://schemas.microsoft.com/office/powerpoint/2010/main" val="39897078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519442" y="785882"/>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pic>
        <p:nvPicPr>
          <p:cNvPr id="11" name="Picture 10"/>
          <p:cNvPicPr>
            <a:picLocks noChangeAspect="1"/>
          </p:cNvPicPr>
          <p:nvPr/>
        </p:nvPicPr>
        <p:blipFill>
          <a:blip r:embed="rId4"/>
          <a:stretch>
            <a:fillRect/>
          </a:stretch>
        </p:blipFill>
        <p:spPr>
          <a:xfrm>
            <a:off x="457200" y="378499"/>
            <a:ext cx="9647556" cy="6447076"/>
          </a:xfrm>
          <a:prstGeom prst="rect">
            <a:avLst/>
          </a:prstGeom>
        </p:spPr>
      </p:pic>
    </p:spTree>
    <p:extLst>
      <p:ext uri="{BB962C8B-B14F-4D97-AF65-F5344CB8AC3E}">
        <p14:creationId xmlns:p14="http://schemas.microsoft.com/office/powerpoint/2010/main" val="329028055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519442" y="785882"/>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2" name="TextBox 11"/>
          <p:cNvSpPr txBox="1"/>
          <p:nvPr/>
        </p:nvSpPr>
        <p:spPr>
          <a:xfrm>
            <a:off x="633862" y="881159"/>
            <a:ext cx="9077872" cy="6278642"/>
          </a:xfrm>
          <a:prstGeom prst="rect">
            <a:avLst/>
          </a:prstGeom>
          <a:noFill/>
        </p:spPr>
        <p:txBody>
          <a:bodyPr wrap="square" rtlCol="0">
            <a:spAutoFit/>
          </a:bodyPr>
          <a:lstStyle/>
          <a:p>
            <a:r>
              <a:rPr lang="en-US" sz="2800" b="1" u="sng" dirty="0"/>
              <a:t>Reading:</a:t>
            </a:r>
          </a:p>
          <a:p>
            <a:endParaRPr lang="en-US" sz="2800" b="1" u="sng" dirty="0"/>
          </a:p>
          <a:p>
            <a:pPr marL="457200" indent="-457200">
              <a:buFont typeface="Arial" panose="020B0604020202020204" pitchFamily="34" charset="0"/>
              <a:buChar char="•"/>
            </a:pPr>
            <a:r>
              <a:rPr lang="en-US" sz="2400" dirty="0"/>
              <a:t>We would love to have parent readers in school – do stay if you’d like to volunteer!</a:t>
            </a:r>
          </a:p>
          <a:p>
            <a:pPr marL="457200" indent="-457200">
              <a:buFont typeface="Arial" panose="020B0604020202020204" pitchFamily="34" charset="0"/>
              <a:buChar char="•"/>
            </a:pPr>
            <a:r>
              <a:rPr lang="en-US" sz="2400" dirty="0"/>
              <a:t>We need a librarian for each class – do stay behind if you’d like to volunteer!</a:t>
            </a:r>
          </a:p>
          <a:p>
            <a:pPr marL="457200" indent="-457200">
              <a:buFont typeface="Arial" panose="020B0604020202020204" pitchFamily="34" charset="0"/>
              <a:buChar char="•"/>
            </a:pPr>
            <a:r>
              <a:rPr lang="en-US" sz="2400" dirty="0"/>
              <a:t>Please support your child by recording when you read with them in their Reading Record. </a:t>
            </a:r>
          </a:p>
          <a:p>
            <a:pPr marL="457200" indent="-457200">
              <a:buFont typeface="Arial" panose="020B0604020202020204" pitchFamily="34" charset="0"/>
              <a:buChar char="•"/>
            </a:pPr>
            <a:r>
              <a:rPr lang="en-US" sz="2400" dirty="0"/>
              <a:t>Star </a:t>
            </a:r>
            <a:r>
              <a:rPr lang="en-US" sz="2400" dirty="0" smtClean="0"/>
              <a:t>Reader (later in the year)</a:t>
            </a:r>
            <a:endParaRPr lang="en-US" sz="2400" dirty="0"/>
          </a:p>
          <a:p>
            <a:pPr marL="457200" indent="-457200">
              <a:buFont typeface="Arial" panose="020B0604020202020204" pitchFamily="34" charset="0"/>
              <a:buChar char="•"/>
            </a:pPr>
            <a:r>
              <a:rPr lang="en-US" sz="2400" dirty="0"/>
              <a:t>Year 3 is a key year for beginning the transition to becoming an independent reader – </a:t>
            </a:r>
            <a:r>
              <a:rPr lang="en-US" sz="2400" dirty="0" smtClean="0"/>
              <a:t>but PLEASE keep reading </a:t>
            </a:r>
            <a:r>
              <a:rPr lang="en-US" sz="2400" b="1" dirty="0" smtClean="0"/>
              <a:t>to</a:t>
            </a:r>
            <a:r>
              <a:rPr lang="en-US" sz="2400" dirty="0" smtClean="0"/>
              <a:t> them and </a:t>
            </a:r>
            <a:r>
              <a:rPr lang="en-US" sz="2400" b="1" dirty="0" smtClean="0"/>
              <a:t>with</a:t>
            </a:r>
            <a:r>
              <a:rPr lang="en-US" sz="2400" dirty="0" smtClean="0"/>
              <a:t> them. </a:t>
            </a:r>
          </a:p>
          <a:p>
            <a:pPr marL="457200" indent="-457200">
              <a:buFont typeface="Arial" panose="020B0604020202020204" pitchFamily="34" charset="0"/>
              <a:buChar char="•"/>
            </a:pPr>
            <a:r>
              <a:rPr lang="en-US" sz="2400" dirty="0" smtClean="0"/>
              <a:t>If </a:t>
            </a:r>
            <a:r>
              <a:rPr lang="en-US" sz="2400" dirty="0"/>
              <a:t>you need help finding appropriate books, please do talk to us or use the “</a:t>
            </a:r>
            <a:r>
              <a:rPr lang="en-US" sz="2400" dirty="0" err="1"/>
              <a:t>Bookfinder</a:t>
            </a:r>
            <a:r>
              <a:rPr lang="en-US" sz="2400" dirty="0"/>
              <a:t>” on </a:t>
            </a:r>
            <a:r>
              <a:rPr lang="en-US" sz="2400" dirty="0">
                <a:hlinkClick r:id="rId4"/>
              </a:rPr>
              <a:t>www.booktrust.org.uk</a:t>
            </a:r>
            <a:r>
              <a:rPr lang="en-US" sz="2400" dirty="0"/>
              <a:t> .</a:t>
            </a:r>
          </a:p>
          <a:p>
            <a:pPr marL="457200" indent="-457200">
              <a:buFont typeface="Arial" panose="020B0604020202020204" pitchFamily="34" charset="0"/>
              <a:buChar char="•"/>
            </a:pPr>
            <a:endParaRPr lang="en-US" sz="2400" dirty="0"/>
          </a:p>
          <a:p>
            <a:r>
              <a:rPr lang="en-US" sz="1600" dirty="0">
                <a:hlinkClick r:id="rId5"/>
              </a:rPr>
              <a:t>https://www.booktrust.org.uk/books-and-reading/bookfinder/</a:t>
            </a:r>
            <a:r>
              <a:rPr lang="en-US" sz="1600" dirty="0"/>
              <a:t> </a:t>
            </a:r>
          </a:p>
          <a:p>
            <a:endParaRPr lang="en-GB" dirty="0"/>
          </a:p>
        </p:txBody>
      </p:sp>
    </p:spTree>
    <p:extLst>
      <p:ext uri="{BB962C8B-B14F-4D97-AF65-F5344CB8AC3E}">
        <p14:creationId xmlns:p14="http://schemas.microsoft.com/office/powerpoint/2010/main" val="2169160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F0C33B-F33B-6793-3A9E-0DA7B5991D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3FC36A-740E-A319-246A-A5B17E5C2D27}"/>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12A7F299-FA4D-8669-3DE7-E1A8EB0A708B}"/>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ACAF4207-C5E0-DA52-B7D3-F16972CCC160}"/>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B0D12060-FCD8-F7F9-8BCB-F4916F8A0448}"/>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0BE6CB5B-A88D-2FEA-7C1F-8D5BB38F616E}"/>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B964D8E1-C35D-1266-6025-8E7C593BCA23}"/>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B3072905-68CB-4418-0696-D5FE2D5B03B6}"/>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DBB8A8EE-E37F-CBFD-AD5C-29D8E2FCC6A3}"/>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2BBDD1DA-3448-636D-3B84-0BD417ABBAA2}"/>
              </a:ext>
            </a:extLst>
          </p:cNvPr>
          <p:cNvSpPr txBox="1"/>
          <p:nvPr/>
        </p:nvSpPr>
        <p:spPr>
          <a:xfrm>
            <a:off x="519442" y="785882"/>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2" name="TextBox 11">
            <a:extLst>
              <a:ext uri="{FF2B5EF4-FFF2-40B4-BE49-F238E27FC236}">
                <a16:creationId xmlns:a16="http://schemas.microsoft.com/office/drawing/2014/main" id="{A520F004-7C8A-CEDD-15B0-28AAFDED4E5F}"/>
              </a:ext>
            </a:extLst>
          </p:cNvPr>
          <p:cNvSpPr txBox="1"/>
          <p:nvPr/>
        </p:nvSpPr>
        <p:spPr>
          <a:xfrm>
            <a:off x="633862" y="881159"/>
            <a:ext cx="9077872" cy="523220"/>
          </a:xfrm>
          <a:prstGeom prst="rect">
            <a:avLst/>
          </a:prstGeom>
          <a:noFill/>
        </p:spPr>
        <p:txBody>
          <a:bodyPr wrap="square" lIns="91440" tIns="45720" rIns="91440" bIns="45720" rtlCol="0" anchor="t">
            <a:spAutoFit/>
          </a:bodyPr>
          <a:lstStyle/>
          <a:p>
            <a:r>
              <a:rPr lang="en-US" sz="2800" b="1" u="sng" dirty="0"/>
              <a:t>Reading:</a:t>
            </a:r>
          </a:p>
        </p:txBody>
      </p:sp>
      <p:pic>
        <p:nvPicPr>
          <p:cNvPr id="11" name="Picture 10">
            <a:extLst>
              <a:ext uri="{FF2B5EF4-FFF2-40B4-BE49-F238E27FC236}">
                <a16:creationId xmlns:a16="http://schemas.microsoft.com/office/drawing/2014/main" id="{4DB39B8D-5C7D-1012-17FC-7E7207CAA08D}"/>
              </a:ext>
            </a:extLst>
          </p:cNvPr>
          <p:cNvPicPr>
            <a:picLocks noChangeAspect="1"/>
          </p:cNvPicPr>
          <p:nvPr/>
        </p:nvPicPr>
        <p:blipFill>
          <a:blip r:embed="rId4"/>
          <a:stretch>
            <a:fillRect/>
          </a:stretch>
        </p:blipFill>
        <p:spPr>
          <a:xfrm>
            <a:off x="763270" y="1397952"/>
            <a:ext cx="9486900" cy="4752975"/>
          </a:xfrm>
          <a:prstGeom prst="rect">
            <a:avLst/>
          </a:prstGeom>
        </p:spPr>
      </p:pic>
    </p:spTree>
    <p:extLst>
      <p:ext uri="{BB962C8B-B14F-4D97-AF65-F5344CB8AC3E}">
        <p14:creationId xmlns:p14="http://schemas.microsoft.com/office/powerpoint/2010/main" val="335899048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519442" y="785882"/>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2" name="TextBox 11"/>
          <p:cNvSpPr txBox="1"/>
          <p:nvPr/>
        </p:nvSpPr>
        <p:spPr>
          <a:xfrm>
            <a:off x="633862" y="881159"/>
            <a:ext cx="9077872" cy="4647426"/>
          </a:xfrm>
          <a:prstGeom prst="rect">
            <a:avLst/>
          </a:prstGeom>
          <a:noFill/>
        </p:spPr>
        <p:txBody>
          <a:bodyPr wrap="square" rtlCol="0">
            <a:spAutoFit/>
          </a:bodyPr>
          <a:lstStyle/>
          <a:p>
            <a:r>
              <a:rPr lang="en-US" sz="2800" b="1" u="sng" dirty="0"/>
              <a:t>Spelling and Times tables:</a:t>
            </a:r>
          </a:p>
          <a:p>
            <a:endParaRPr lang="en-US" sz="2800" b="1" u="sng" dirty="0"/>
          </a:p>
          <a:p>
            <a:pPr marL="457200" indent="-457200">
              <a:buFont typeface="Arial" panose="020B0604020202020204" pitchFamily="34" charset="0"/>
              <a:buChar char="•"/>
            </a:pPr>
            <a:r>
              <a:rPr lang="en-US" sz="2400" dirty="0"/>
              <a:t>Spellings will be taught and continuously assessed throughout the week. There will no longer be a spelling test on a Friday</a:t>
            </a:r>
            <a:r>
              <a:rPr lang="en-US" sz="2400" dirty="0" smtClean="0"/>
              <a:t>.</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Parents will still be able to look at their spelling books when they come home on a Friday to see their children’s progress with spelling.</a:t>
            </a: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r>
              <a:rPr lang="en-US" sz="2400" dirty="0"/>
              <a:t>Children will have fortnightly times tables test this year and any times tables that they need to work on will be recorded in the back on their spelling book that will come home each week.</a:t>
            </a:r>
          </a:p>
        </p:txBody>
      </p:sp>
    </p:spTree>
    <p:extLst>
      <p:ext uri="{BB962C8B-B14F-4D97-AF65-F5344CB8AC3E}">
        <p14:creationId xmlns:p14="http://schemas.microsoft.com/office/powerpoint/2010/main" val="11756816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519442" y="785882"/>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1" name="TextBox 10">
            <a:extLst>
              <a:ext uri="{FF2B5EF4-FFF2-40B4-BE49-F238E27FC236}">
                <a16:creationId xmlns:a16="http://schemas.microsoft.com/office/drawing/2014/main" id="{BDC2593E-BF3A-45C4-9A3C-902D9091C4C2}"/>
              </a:ext>
            </a:extLst>
          </p:cNvPr>
          <p:cNvSpPr txBox="1"/>
          <p:nvPr/>
        </p:nvSpPr>
        <p:spPr>
          <a:xfrm>
            <a:off x="626876" y="1122363"/>
            <a:ext cx="9144000" cy="4955203"/>
          </a:xfrm>
          <a:prstGeom prst="rect">
            <a:avLst/>
          </a:prstGeom>
          <a:noFill/>
        </p:spPr>
        <p:txBody>
          <a:bodyPr wrap="square" rtlCol="0">
            <a:spAutoFit/>
          </a:bodyPr>
          <a:lstStyle/>
          <a:p>
            <a:r>
              <a:rPr lang="en-GB" sz="2800" b="1" dirty="0"/>
              <a:t>Maths support: </a:t>
            </a:r>
          </a:p>
          <a:p>
            <a:endParaRPr lang="en-GB" sz="2800" b="1" dirty="0"/>
          </a:p>
          <a:p>
            <a:r>
              <a:rPr lang="en-GB" sz="2800" b="1" dirty="0"/>
              <a:t>Mathletics: </a:t>
            </a:r>
          </a:p>
          <a:p>
            <a:r>
              <a:rPr lang="en-GB" sz="2800" i="1" dirty="0"/>
              <a:t>(still to be set up – more information will follow when ready)</a:t>
            </a:r>
          </a:p>
          <a:p>
            <a:endParaRPr lang="en-GB" sz="2800" dirty="0"/>
          </a:p>
          <a:p>
            <a:pPr marL="285750" indent="-285750">
              <a:buFont typeface="Arial" panose="020B0604020202020204" pitchFamily="34" charset="0"/>
              <a:buChar char="•"/>
            </a:pPr>
            <a:r>
              <a:rPr lang="en-GB" sz="2800" dirty="0"/>
              <a:t>We will set two or three tasks per week linked to the current learning within school</a:t>
            </a:r>
          </a:p>
          <a:p>
            <a:endParaRPr lang="en-GB" sz="2800" dirty="0"/>
          </a:p>
          <a:p>
            <a:pPr marL="285750" indent="-285750">
              <a:buFont typeface="Arial" panose="020B0604020202020204" pitchFamily="34" charset="0"/>
              <a:buChar char="•"/>
            </a:pPr>
            <a:r>
              <a:rPr lang="en-GB" sz="2800" dirty="0"/>
              <a:t>Children also have available Times Table Rockstars and Purple Mash activities </a:t>
            </a:r>
          </a:p>
          <a:p>
            <a:endParaRPr lang="en-GB" dirty="0"/>
          </a:p>
          <a:p>
            <a:endParaRPr lang="en-GB" dirty="0"/>
          </a:p>
        </p:txBody>
      </p:sp>
    </p:spTree>
    <p:extLst>
      <p:ext uri="{BB962C8B-B14F-4D97-AF65-F5344CB8AC3E}">
        <p14:creationId xmlns:p14="http://schemas.microsoft.com/office/powerpoint/2010/main" val="14533567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519442" y="785882"/>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1" name="TextBox 10">
            <a:extLst>
              <a:ext uri="{FF2B5EF4-FFF2-40B4-BE49-F238E27FC236}">
                <a16:creationId xmlns:a16="http://schemas.microsoft.com/office/drawing/2014/main" id="{BDC2593E-BF3A-45C4-9A3C-902D9091C4C2}"/>
              </a:ext>
            </a:extLst>
          </p:cNvPr>
          <p:cNvSpPr txBox="1"/>
          <p:nvPr/>
        </p:nvSpPr>
        <p:spPr>
          <a:xfrm>
            <a:off x="911356" y="167323"/>
            <a:ext cx="9144000" cy="800219"/>
          </a:xfrm>
          <a:prstGeom prst="rect">
            <a:avLst/>
          </a:prstGeom>
          <a:noFill/>
        </p:spPr>
        <p:txBody>
          <a:bodyPr wrap="square" lIns="91440" tIns="45720" rIns="91440" bIns="45720" rtlCol="0" anchor="t">
            <a:spAutoFit/>
          </a:bodyPr>
          <a:lstStyle/>
          <a:p>
            <a:r>
              <a:rPr lang="en-GB" sz="2800" b="1" dirty="0"/>
              <a:t>Maths support: </a:t>
            </a:r>
          </a:p>
          <a:p>
            <a:endParaRPr lang="en-GB" dirty="0">
              <a:ea typeface="Calibri" panose="020F0502020204030204"/>
              <a:cs typeface="Calibri" panose="020F0502020204030204"/>
            </a:endParaRPr>
          </a:p>
        </p:txBody>
      </p:sp>
      <p:pic>
        <p:nvPicPr>
          <p:cNvPr id="13" name="Picture 12">
            <a:extLst>
              <a:ext uri="{FF2B5EF4-FFF2-40B4-BE49-F238E27FC236}">
                <a16:creationId xmlns:a16="http://schemas.microsoft.com/office/drawing/2014/main" id="{25433F31-E079-4560-94CF-81BF2B39D16E}"/>
              </a:ext>
            </a:extLst>
          </p:cNvPr>
          <p:cNvPicPr>
            <a:picLocks noChangeAspect="1"/>
          </p:cNvPicPr>
          <p:nvPr/>
        </p:nvPicPr>
        <p:blipFill>
          <a:blip r:embed="rId4"/>
          <a:stretch>
            <a:fillRect/>
          </a:stretch>
        </p:blipFill>
        <p:spPr>
          <a:xfrm>
            <a:off x="666115" y="976948"/>
            <a:ext cx="6358890" cy="2455545"/>
          </a:xfrm>
          <a:prstGeom prst="rect">
            <a:avLst/>
          </a:prstGeom>
        </p:spPr>
      </p:pic>
      <p:pic>
        <p:nvPicPr>
          <p:cNvPr id="14" name="Picture 13">
            <a:extLst>
              <a:ext uri="{FF2B5EF4-FFF2-40B4-BE49-F238E27FC236}">
                <a16:creationId xmlns:a16="http://schemas.microsoft.com/office/drawing/2014/main" id="{5DC4E7D4-AF37-71C3-902A-44FFAB0F13EE}"/>
              </a:ext>
            </a:extLst>
          </p:cNvPr>
          <p:cNvPicPr>
            <a:picLocks noChangeAspect="1"/>
          </p:cNvPicPr>
          <p:nvPr/>
        </p:nvPicPr>
        <p:blipFill>
          <a:blip r:embed="rId5"/>
          <a:stretch>
            <a:fillRect/>
          </a:stretch>
        </p:blipFill>
        <p:spPr>
          <a:xfrm>
            <a:off x="2576195" y="3579495"/>
            <a:ext cx="7090410" cy="2675890"/>
          </a:xfrm>
          <a:prstGeom prst="rect">
            <a:avLst/>
          </a:prstGeom>
        </p:spPr>
      </p:pic>
    </p:spTree>
    <p:extLst>
      <p:ext uri="{BB962C8B-B14F-4D97-AF65-F5344CB8AC3E}">
        <p14:creationId xmlns:p14="http://schemas.microsoft.com/office/powerpoint/2010/main" val="321718547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5EDEC-12D9-D600-5BDB-879CC6A33B5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66DA51-92BD-B45E-548C-6D36E9A7A1CC}"/>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A91B93B5-6E07-6890-EBCD-12301EE7D7FA}"/>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09EADD3-9120-72FC-5F74-EE84DAA327B9}"/>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93AD9AAD-BBA7-C530-A88B-1DAFA8CBCE86}"/>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279E4AA5-61DF-086E-1500-800A950BCCCC}"/>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AA36E654-9610-771F-71C3-1688F3DE8B46}"/>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A8448672-DD7D-214E-8BB3-3180D3427FFA}"/>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12D3DF26-9518-6907-235C-969F433BF502}"/>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F10C6436-ADA2-8482-4482-FE306D78DADF}"/>
              </a:ext>
            </a:extLst>
          </p:cNvPr>
          <p:cNvSpPr txBox="1"/>
          <p:nvPr/>
        </p:nvSpPr>
        <p:spPr>
          <a:xfrm>
            <a:off x="519442" y="785882"/>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1" name="TextBox 10">
            <a:extLst>
              <a:ext uri="{FF2B5EF4-FFF2-40B4-BE49-F238E27FC236}">
                <a16:creationId xmlns:a16="http://schemas.microsoft.com/office/drawing/2014/main" id="{8E539CAD-2538-E1BE-8ADD-D52D1AB003EE}"/>
              </a:ext>
            </a:extLst>
          </p:cNvPr>
          <p:cNvSpPr txBox="1"/>
          <p:nvPr/>
        </p:nvSpPr>
        <p:spPr>
          <a:xfrm>
            <a:off x="911356" y="167323"/>
            <a:ext cx="9144000" cy="800219"/>
          </a:xfrm>
          <a:prstGeom prst="rect">
            <a:avLst/>
          </a:prstGeom>
          <a:noFill/>
        </p:spPr>
        <p:txBody>
          <a:bodyPr wrap="square" lIns="91440" tIns="45720" rIns="91440" bIns="45720" rtlCol="0" anchor="t">
            <a:spAutoFit/>
          </a:bodyPr>
          <a:lstStyle/>
          <a:p>
            <a:r>
              <a:rPr lang="en-GB" sz="2800" b="1" dirty="0"/>
              <a:t>Maths support: </a:t>
            </a:r>
          </a:p>
          <a:p>
            <a:endParaRPr lang="en-GB" dirty="0">
              <a:ea typeface="Calibri" panose="020F0502020204030204"/>
              <a:cs typeface="Calibri" panose="020F0502020204030204"/>
            </a:endParaRPr>
          </a:p>
        </p:txBody>
      </p:sp>
      <p:pic>
        <p:nvPicPr>
          <p:cNvPr id="15" name="Picture 14">
            <a:extLst>
              <a:ext uri="{FF2B5EF4-FFF2-40B4-BE49-F238E27FC236}">
                <a16:creationId xmlns:a16="http://schemas.microsoft.com/office/drawing/2014/main" id="{20019506-D5A5-00F0-D617-4942A405C4ED}"/>
              </a:ext>
            </a:extLst>
          </p:cNvPr>
          <p:cNvPicPr>
            <a:picLocks noChangeAspect="1"/>
          </p:cNvPicPr>
          <p:nvPr/>
        </p:nvPicPr>
        <p:blipFill>
          <a:blip r:embed="rId4"/>
          <a:stretch>
            <a:fillRect/>
          </a:stretch>
        </p:blipFill>
        <p:spPr>
          <a:xfrm>
            <a:off x="780733" y="989965"/>
            <a:ext cx="2553335" cy="2449830"/>
          </a:xfrm>
          <a:prstGeom prst="rect">
            <a:avLst/>
          </a:prstGeom>
        </p:spPr>
      </p:pic>
      <p:pic>
        <p:nvPicPr>
          <p:cNvPr id="16" name="Picture 15">
            <a:extLst>
              <a:ext uri="{FF2B5EF4-FFF2-40B4-BE49-F238E27FC236}">
                <a16:creationId xmlns:a16="http://schemas.microsoft.com/office/drawing/2014/main" id="{161D1225-7E18-F988-3365-2B9074C5F830}"/>
              </a:ext>
            </a:extLst>
          </p:cNvPr>
          <p:cNvPicPr>
            <a:picLocks noChangeAspect="1"/>
          </p:cNvPicPr>
          <p:nvPr/>
        </p:nvPicPr>
        <p:blipFill>
          <a:blip r:embed="rId5"/>
          <a:stretch>
            <a:fillRect/>
          </a:stretch>
        </p:blipFill>
        <p:spPr>
          <a:xfrm>
            <a:off x="785813" y="3604260"/>
            <a:ext cx="4524375" cy="2514600"/>
          </a:xfrm>
          <a:prstGeom prst="rect">
            <a:avLst/>
          </a:prstGeom>
        </p:spPr>
      </p:pic>
      <p:pic>
        <p:nvPicPr>
          <p:cNvPr id="17" name="Picture 16">
            <a:extLst>
              <a:ext uri="{FF2B5EF4-FFF2-40B4-BE49-F238E27FC236}">
                <a16:creationId xmlns:a16="http://schemas.microsoft.com/office/drawing/2014/main" id="{3A5AACC6-88D8-9805-6D40-A3873A2579C9}"/>
              </a:ext>
            </a:extLst>
          </p:cNvPr>
          <p:cNvPicPr>
            <a:picLocks noChangeAspect="1"/>
          </p:cNvPicPr>
          <p:nvPr/>
        </p:nvPicPr>
        <p:blipFill>
          <a:blip r:embed="rId6"/>
          <a:stretch>
            <a:fillRect/>
          </a:stretch>
        </p:blipFill>
        <p:spPr>
          <a:xfrm>
            <a:off x="6409055" y="990283"/>
            <a:ext cx="3092450" cy="4745355"/>
          </a:xfrm>
          <a:prstGeom prst="rect">
            <a:avLst/>
          </a:prstGeom>
        </p:spPr>
      </p:pic>
    </p:spTree>
    <p:extLst>
      <p:ext uri="{BB962C8B-B14F-4D97-AF65-F5344CB8AC3E}">
        <p14:creationId xmlns:p14="http://schemas.microsoft.com/office/powerpoint/2010/main" val="27502132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519442" y="785882"/>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1" name="TextBox 10">
            <a:extLst>
              <a:ext uri="{FF2B5EF4-FFF2-40B4-BE49-F238E27FC236}">
                <a16:creationId xmlns:a16="http://schemas.microsoft.com/office/drawing/2014/main" id="{BDC2593E-BF3A-45C4-9A3C-902D9091C4C2}"/>
              </a:ext>
            </a:extLst>
          </p:cNvPr>
          <p:cNvSpPr txBox="1"/>
          <p:nvPr/>
        </p:nvSpPr>
        <p:spPr>
          <a:xfrm>
            <a:off x="626876" y="1122363"/>
            <a:ext cx="9144000" cy="4955203"/>
          </a:xfrm>
          <a:prstGeom prst="rect">
            <a:avLst/>
          </a:prstGeom>
          <a:noFill/>
        </p:spPr>
        <p:txBody>
          <a:bodyPr wrap="square" rtlCol="0">
            <a:spAutoFit/>
          </a:bodyPr>
          <a:lstStyle/>
          <a:p>
            <a:r>
              <a:rPr lang="en-GB" sz="2800" b="1" dirty="0"/>
              <a:t>Trips and visitors:</a:t>
            </a:r>
          </a:p>
          <a:p>
            <a:endParaRPr lang="en-GB" sz="2800" b="1" dirty="0"/>
          </a:p>
          <a:p>
            <a:endParaRPr lang="en-GB" sz="2800" b="1" dirty="0"/>
          </a:p>
          <a:p>
            <a:r>
              <a:rPr lang="en-GB" sz="2800" b="1" i="1" dirty="0" smtClean="0"/>
              <a:t>We are hoping to run trips to Colchester Castle and Cambridge</a:t>
            </a:r>
            <a:r>
              <a:rPr lang="en-GB" sz="2800" b="1" i="1" dirty="0" smtClean="0"/>
              <a:t>.</a:t>
            </a:r>
          </a:p>
          <a:p>
            <a:endParaRPr lang="en-GB" sz="2800" b="1" i="1" dirty="0"/>
          </a:p>
          <a:p>
            <a:r>
              <a:rPr lang="en-GB" sz="2800" b="1" dirty="0" smtClean="0"/>
              <a:t>Librarians/parent readers </a:t>
            </a:r>
          </a:p>
          <a:p>
            <a:endParaRPr lang="en-GB" sz="2800" b="1" dirty="0"/>
          </a:p>
          <a:p>
            <a:r>
              <a:rPr lang="en-GB" sz="2800" b="1" dirty="0" smtClean="0"/>
              <a:t>Subject specifi</a:t>
            </a:r>
            <a:r>
              <a:rPr lang="en-GB" sz="2800" b="1" dirty="0" smtClean="0"/>
              <a:t>c visits</a:t>
            </a:r>
          </a:p>
          <a:p>
            <a:endParaRPr lang="en-GB" sz="2800" b="1" dirty="0"/>
          </a:p>
          <a:p>
            <a:endParaRPr lang="en-GB" dirty="0"/>
          </a:p>
          <a:p>
            <a:endParaRPr lang="en-GB" dirty="0"/>
          </a:p>
        </p:txBody>
      </p:sp>
    </p:spTree>
    <p:extLst>
      <p:ext uri="{BB962C8B-B14F-4D97-AF65-F5344CB8AC3E}">
        <p14:creationId xmlns:p14="http://schemas.microsoft.com/office/powerpoint/2010/main" val="220951884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8FFBF"/>
        </a:solidFill>
        <a:effectLst/>
      </p:bgPr>
    </p:bg>
    <p:spTree>
      <p:nvGrpSpPr>
        <p:cNvPr id="1" name=""/>
        <p:cNvGrpSpPr/>
        <p:nvPr/>
      </p:nvGrpSpPr>
      <p:grpSpPr>
        <a:xfrm>
          <a:off x="0" y="0"/>
          <a:ext cx="0" cy="0"/>
          <a:chOff x="0" y="0"/>
          <a:chExt cx="0" cy="0"/>
        </a:xfrm>
      </p:grpSpPr>
      <p:pic>
        <p:nvPicPr>
          <p:cNvPr id="4" name="image1.jpg" descr="FABS Logo_Heather Booth[12028]">
            <a:extLst>
              <a:ext uri="{FF2B5EF4-FFF2-40B4-BE49-F238E27FC236}">
                <a16:creationId xmlns:a16="http://schemas.microsoft.com/office/drawing/2014/main" id="{82254648-750B-C349-395B-1A923DF6DB78}"/>
              </a:ext>
            </a:extLst>
          </p:cNvPr>
          <p:cNvPicPr/>
          <p:nvPr/>
        </p:nvPicPr>
        <p:blipFill>
          <a:blip r:embed="rId3"/>
          <a:srcRect/>
          <a:stretch>
            <a:fillRect/>
          </a:stretch>
        </p:blipFill>
        <p:spPr>
          <a:xfrm>
            <a:off x="476121" y="428773"/>
            <a:ext cx="5031544" cy="5993291"/>
          </a:xfrm>
          <a:prstGeom prst="rect">
            <a:avLst/>
          </a:prstGeom>
          <a:ln/>
        </p:spPr>
      </p:pic>
      <p:sp>
        <p:nvSpPr>
          <p:cNvPr id="5" name="TextBox 4">
            <a:extLst>
              <a:ext uri="{FF2B5EF4-FFF2-40B4-BE49-F238E27FC236}">
                <a16:creationId xmlns:a16="http://schemas.microsoft.com/office/drawing/2014/main" id="{EDBF4A47-1A0B-1C5A-96F7-20D0A1463F39}"/>
              </a:ext>
            </a:extLst>
          </p:cNvPr>
          <p:cNvSpPr txBox="1"/>
          <p:nvPr/>
        </p:nvSpPr>
        <p:spPr>
          <a:xfrm>
            <a:off x="5634990" y="200174"/>
            <a:ext cx="6557010" cy="683264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Who we are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Aptos" panose="02110004020202020204"/>
                <a:ea typeface="+mn-ea"/>
                <a:cs typeface="+mn-cs"/>
              </a:rPr>
              <a:t>FABS (Friends At Bellbird School) is the PTA at The Bellbird, and is run by a small number of dedicated parent volunteers.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What we do</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Aptos" panose="02110004020202020204"/>
                <a:ea typeface="+mn-ea"/>
                <a:cs typeface="+mn-cs"/>
              </a:rPr>
              <a:t>Last year we have raised over £9,500 from our events, including the Christmas and Summer Fairs, school discos and quiz nights, and we donated over £14,500 to fund the purchase of 32 new Chromebooks to support the delivery of the IT curriculum, to provide swimming lessons, a whole school pantomime and paid for a re-stock of the school library and new star reader books. </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b="1" dirty="0">
              <a:solidFill>
                <a:prstClr val="black"/>
              </a:solidFill>
              <a:latin typeface="Aptos" panose="021100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smtClean="0">
                <a:ln>
                  <a:noFill/>
                </a:ln>
                <a:solidFill>
                  <a:prstClr val="black"/>
                </a:solidFill>
                <a:effectLst/>
                <a:uLnTx/>
                <a:uFillTx/>
                <a:latin typeface="Aptos" panose="02110004020202020204"/>
                <a:ea typeface="+mn-ea"/>
                <a:cs typeface="+mn-cs"/>
              </a:rPr>
              <a:t>We </a:t>
            </a:r>
            <a:r>
              <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rPr>
              <a:t>need your help!</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Aptos" panose="02110004020202020204"/>
                <a:ea typeface="+mn-ea"/>
                <a:cs typeface="+mn-cs"/>
              </a:rPr>
              <a:t>We are always looking for new parents who want to get involved, please do get in touch on </a:t>
            </a:r>
            <a:r>
              <a:rPr kumimoji="0" lang="en-GB" sz="2000" b="0" i="0" u="none" strike="noStrike" kern="1200" cap="none" spc="0" normalizeH="0" baseline="0" noProof="0" dirty="0">
                <a:ln>
                  <a:noFill/>
                </a:ln>
                <a:solidFill>
                  <a:prstClr val="black"/>
                </a:solidFill>
                <a:effectLst/>
                <a:uLnTx/>
                <a:uFillTx/>
                <a:latin typeface="Aptos" panose="02110004020202020204"/>
                <a:ea typeface="+mn-ea"/>
                <a:cs typeface="+mn-cs"/>
                <a:hlinkClick r:id="rId4"/>
              </a:rPr>
              <a:t>bellbirdpta@gmail.com</a:t>
            </a:r>
            <a:r>
              <a:rPr kumimoji="0" lang="en-GB" sz="2000" b="0" i="1" u="none" strike="noStrike" kern="1200" cap="none" spc="0" normalizeH="0" baseline="0" noProof="0" dirty="0">
                <a:ln>
                  <a:noFill/>
                </a:ln>
                <a:solidFill>
                  <a:prstClr val="black"/>
                </a:solidFill>
                <a:effectLst/>
                <a:uLnTx/>
                <a:uFillTx/>
                <a:latin typeface="Aptos" panose="02110004020202020204"/>
                <a:ea typeface="+mn-ea"/>
                <a:cs typeface="+mn-cs"/>
              </a:rPr>
              <a:t>.</a:t>
            </a:r>
            <a:endParaRPr kumimoji="0" lang="en-US" sz="2000" b="1" i="0" u="none" strike="noStrike" kern="1200" cap="none" spc="0" normalizeH="0" baseline="0" noProof="0" dirty="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11281408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519442" y="785882"/>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2" name="TextBox 11"/>
          <p:cNvSpPr txBox="1"/>
          <p:nvPr/>
        </p:nvSpPr>
        <p:spPr>
          <a:xfrm>
            <a:off x="1017258" y="3065532"/>
            <a:ext cx="8294915" cy="707886"/>
          </a:xfrm>
          <a:prstGeom prst="rect">
            <a:avLst/>
          </a:prstGeom>
          <a:noFill/>
        </p:spPr>
        <p:txBody>
          <a:bodyPr wrap="square" rtlCol="0">
            <a:spAutoFit/>
          </a:bodyPr>
          <a:lstStyle/>
          <a:p>
            <a:pPr algn="ctr"/>
            <a:r>
              <a:rPr lang="en-GB" sz="4000" dirty="0"/>
              <a:t>Any questions?</a:t>
            </a:r>
          </a:p>
        </p:txBody>
      </p:sp>
    </p:spTree>
    <p:extLst>
      <p:ext uri="{BB962C8B-B14F-4D97-AF65-F5344CB8AC3E}">
        <p14:creationId xmlns:p14="http://schemas.microsoft.com/office/powerpoint/2010/main" val="18946545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DD33-5193-4A52-AF1F-D90775B8FD56}"/>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9F86CFE8-F544-4BCD-A488-84B1D25DAEB3}"/>
              </a:ext>
            </a:extLst>
          </p:cNvPr>
          <p:cNvSpPr>
            <a:spLocks noGrp="1"/>
          </p:cNvSpPr>
          <p:nvPr>
            <p:ph type="subTitle" idx="1"/>
          </p:nvPr>
        </p:nvSpPr>
        <p:spPr/>
        <p:txBody>
          <a:bodyPr/>
          <a:lstStyle/>
          <a:p>
            <a:endParaRPr lang="en-GB"/>
          </a:p>
        </p:txBody>
      </p:sp>
      <p:cxnSp>
        <p:nvCxnSpPr>
          <p:cNvPr id="4" name="Connector: Elbow 3">
            <a:extLst>
              <a:ext uri="{FF2B5EF4-FFF2-40B4-BE49-F238E27FC236}">
                <a16:creationId xmlns:a16="http://schemas.microsoft.com/office/drawing/2014/main" id="{4314DC91-09FD-4970-8257-8CAFCF7B83E8}"/>
              </a:ext>
            </a:extLst>
          </p:cNvPr>
          <p:cNvCxnSpPr>
            <a:cxnSpLocks noGrp="1" noRot="1" noMove="1" noResize="1" noEditPoints="1" noAdjustHandles="1" noChangeArrowheads="1" noChangeShapeType="1"/>
          </p:cNvCxnSpPr>
          <p:nvPr/>
        </p:nvCxnSpPr>
        <p:spPr>
          <a:xfrm rot="5400000">
            <a:off x="-3419475" y="3432175"/>
            <a:ext cx="6851650" cy="12700"/>
          </a:xfrm>
          <a:prstGeom prst="bentConnector3">
            <a:avLst>
              <a:gd name="adj1" fmla="val 51186"/>
            </a:avLst>
          </a:prstGeom>
        </p:spPr>
        <p:style>
          <a:lnRef idx="1">
            <a:schemeClr val="accent1"/>
          </a:lnRef>
          <a:fillRef idx="0">
            <a:schemeClr val="accent1"/>
          </a:fillRef>
          <a:effectRef idx="0">
            <a:schemeClr val="accent1"/>
          </a:effectRef>
          <a:fontRef idx="minor">
            <a:schemeClr val="tx1"/>
          </a:fontRef>
        </p:style>
      </p:cxnSp>
      <p:cxnSp>
        <p:nvCxnSpPr>
          <p:cNvPr id="5" name="Connector: Elbow 4">
            <a:extLst>
              <a:ext uri="{FF2B5EF4-FFF2-40B4-BE49-F238E27FC236}">
                <a16:creationId xmlns:a16="http://schemas.microsoft.com/office/drawing/2014/main" id="{68156965-3DC4-4F0F-B799-8AFDED06A223}"/>
              </a:ext>
            </a:extLst>
          </p:cNvPr>
          <p:cNvCxnSpPr>
            <a:cxnSpLocks noGrp="1" noRot="1" noMove="1" noResize="1" noEditPoints="1" noAdjustHandles="1" noChangeArrowheads="1" noChangeShapeType="1"/>
          </p:cNvCxnSpPr>
          <p:nvPr/>
        </p:nvCxnSpPr>
        <p:spPr>
          <a:xfrm>
            <a:off x="0" y="6858000"/>
            <a:ext cx="914400" cy="914400"/>
          </a:xfrm>
          <a:prstGeom prst="bentConnector3">
            <a:avLst/>
          </a:prstGeom>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9FB787E-1FCC-485F-96F4-63768C08C878}"/>
              </a:ext>
            </a:extLst>
          </p:cNvPr>
          <p:cNvSpPr>
            <a:spLocks noGrp="1" noRot="1" noMove="1" noResize="1" noEditPoints="1" noAdjustHandles="1" noChangeArrowheads="1" noChangeShapeType="1"/>
          </p:cNvSpPr>
          <p:nvPr/>
        </p:nvSpPr>
        <p:spPr>
          <a:xfrm>
            <a:off x="38100" y="12700"/>
            <a:ext cx="12174220" cy="6832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Triangle 6">
            <a:extLst>
              <a:ext uri="{FF2B5EF4-FFF2-40B4-BE49-F238E27FC236}">
                <a16:creationId xmlns:a16="http://schemas.microsoft.com/office/drawing/2014/main" id="{C86D145B-4119-4E62-BA7E-B0E9185300DA}"/>
              </a:ext>
            </a:extLst>
          </p:cNvPr>
          <p:cNvSpPr>
            <a:spLocks noGrp="1" noRot="1" noMove="1" noResize="1" noEditPoints="1" noAdjustHandles="1" noChangeArrowheads="1" noChangeShapeType="1"/>
          </p:cNvSpPr>
          <p:nvPr/>
        </p:nvSpPr>
        <p:spPr>
          <a:xfrm>
            <a:off x="-21021" y="-6350"/>
            <a:ext cx="7468301" cy="6851650"/>
          </a:xfrm>
          <a:prstGeom prst="rtTriangle">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a:p>
            <a:pPr algn="ctr"/>
            <a:endParaRPr lang="en-GB" dirty="0"/>
          </a:p>
        </p:txBody>
      </p:sp>
      <p:pic>
        <p:nvPicPr>
          <p:cNvPr id="8" name="Picture 7" descr="The Bellbird Primary School">
            <a:extLst>
              <a:ext uri="{FF2B5EF4-FFF2-40B4-BE49-F238E27FC236}">
                <a16:creationId xmlns:a16="http://schemas.microsoft.com/office/drawing/2014/main" id="{39D63C58-CE7E-4557-8C41-74340D9AF55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0405252" y="4761970"/>
            <a:ext cx="1622777" cy="1947333"/>
          </a:xfrm>
          <a:prstGeom prst="rect">
            <a:avLst/>
          </a:prstGeom>
          <a:noFill/>
          <a:extLst>
            <a:ext uri="{909E8E84-426E-40DD-AFC4-6F175D3DCCD1}">
              <a14:hiddenFill xmlns:a14="http://schemas.microsoft.com/office/drawing/2010/main">
                <a:solidFill>
                  <a:srgbClr val="FFFFFF"/>
                </a:solidFill>
              </a14:hiddenFill>
            </a:ext>
          </a:extLst>
        </p:spPr>
      </p:pic>
      <p:sp>
        <p:nvSpPr>
          <p:cNvPr id="9" name="Freeform: Shape 8">
            <a:extLst>
              <a:ext uri="{FF2B5EF4-FFF2-40B4-BE49-F238E27FC236}">
                <a16:creationId xmlns:a16="http://schemas.microsoft.com/office/drawing/2014/main" id="{EDCE1344-9A0C-4AD4-B049-C95A553206DC}"/>
              </a:ext>
            </a:extLst>
          </p:cNvPr>
          <p:cNvSpPr>
            <a:spLocks noGrp="1" noRot="1" noMove="1" noResize="1" noEditPoints="1" noAdjustHandles="1" noChangeArrowheads="1" noChangeShapeType="1"/>
          </p:cNvSpPr>
          <p:nvPr/>
        </p:nvSpPr>
        <p:spPr>
          <a:xfrm>
            <a:off x="-21021" y="-21022"/>
            <a:ext cx="9680641" cy="5278821"/>
          </a:xfrm>
          <a:custGeom>
            <a:avLst/>
            <a:gdLst>
              <a:gd name="connsiteX0" fmla="*/ 0 w 8544911"/>
              <a:gd name="connsiteY0" fmla="*/ 0 h 4624552"/>
              <a:gd name="connsiteX1" fmla="*/ 5055476 w 8544911"/>
              <a:gd name="connsiteY1" fmla="*/ 4624552 h 4624552"/>
              <a:gd name="connsiteX2" fmla="*/ 8544911 w 8544911"/>
              <a:gd name="connsiteY2" fmla="*/ 0 h 4624552"/>
              <a:gd name="connsiteX3" fmla="*/ 0 w 8544911"/>
              <a:gd name="connsiteY3" fmla="*/ 0 h 4624552"/>
            </a:gdLst>
            <a:ahLst/>
            <a:cxnLst>
              <a:cxn ang="0">
                <a:pos x="connsiteX0" y="connsiteY0"/>
              </a:cxn>
              <a:cxn ang="0">
                <a:pos x="connsiteX1" y="connsiteY1"/>
              </a:cxn>
              <a:cxn ang="0">
                <a:pos x="connsiteX2" y="connsiteY2"/>
              </a:cxn>
              <a:cxn ang="0">
                <a:pos x="connsiteX3" y="connsiteY3"/>
              </a:cxn>
            </a:cxnLst>
            <a:rect l="l" t="t" r="r" b="b"/>
            <a:pathLst>
              <a:path w="8544911" h="4624552">
                <a:moveTo>
                  <a:pt x="0" y="0"/>
                </a:moveTo>
                <a:lnTo>
                  <a:pt x="5055476" y="4624552"/>
                </a:lnTo>
                <a:lnTo>
                  <a:pt x="8544911" y="0"/>
                </a:lnTo>
                <a:lnTo>
                  <a:pt x="0" y="0"/>
                </a:lnTo>
                <a:close/>
              </a:path>
            </a:pathLst>
          </a:cu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D6755E94-7068-4D54-B56E-3DC3308DE7E5}"/>
              </a:ext>
            </a:extLst>
          </p:cNvPr>
          <p:cNvSpPr txBox="1"/>
          <p:nvPr/>
        </p:nvSpPr>
        <p:spPr>
          <a:xfrm>
            <a:off x="769604" y="696090"/>
            <a:ext cx="9358586" cy="5632311"/>
          </a:xfrm>
          <a:prstGeom prst="rect">
            <a:avLst/>
          </a:prstGeom>
          <a:solidFill>
            <a:schemeClr val="bg1"/>
          </a:solidFill>
          <a:ln w="101600">
            <a:solidFill>
              <a:srgbClr val="FF6600"/>
            </a:solidFill>
          </a:ln>
        </p:spPr>
        <p:txBody>
          <a:bodyPr wrap="square" rtlCol="0">
            <a:spAutoFit/>
          </a:bodyPr>
          <a:lstStyle/>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a:p>
            <a:pPr algn="ctr"/>
            <a:endParaRPr lang="en-GB" sz="3600" b="1" dirty="0"/>
          </a:p>
        </p:txBody>
      </p:sp>
      <p:sp>
        <p:nvSpPr>
          <p:cNvPr id="11" name="Rectangle 2"/>
          <p:cNvSpPr txBox="1">
            <a:spLocks noChangeArrowheads="1"/>
          </p:cNvSpPr>
          <p:nvPr/>
        </p:nvSpPr>
        <p:spPr>
          <a:xfrm>
            <a:off x="1392463" y="1145599"/>
            <a:ext cx="8229600" cy="1139825"/>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GB" sz="3600" dirty="0">
                <a:latin typeface="Comic Sans MS" pitchFamily="66" charset="0"/>
                <a:ea typeface="+mn-ea"/>
                <a:cs typeface="+mn-cs"/>
              </a:rPr>
              <a:t>Thank You</a:t>
            </a:r>
          </a:p>
        </p:txBody>
      </p:sp>
      <p:sp>
        <p:nvSpPr>
          <p:cNvPr id="12" name="Rectangle 3"/>
          <p:cNvSpPr txBox="1">
            <a:spLocks noChangeArrowheads="1"/>
          </p:cNvSpPr>
          <p:nvPr/>
        </p:nvSpPr>
        <p:spPr bwMode="auto">
          <a:xfrm>
            <a:off x="1291949" y="2462430"/>
            <a:ext cx="8229600"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buFont typeface="Wingdings" panose="05000000000000000000" pitchFamily="2" charset="2"/>
              <a:buNone/>
            </a:pPr>
            <a:r>
              <a:rPr lang="en-GB" altLang="en-US" sz="2400" dirty="0">
                <a:latin typeface="Comic Sans MS" panose="030F0702030302020204" pitchFamily="66" charset="0"/>
              </a:rPr>
              <a:t>Thank you for attending and we look forward to getting to know you all!</a:t>
            </a:r>
          </a:p>
        </p:txBody>
      </p:sp>
      <p:pic>
        <p:nvPicPr>
          <p:cNvPr id="13"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58432" y="3956267"/>
            <a:ext cx="6697662"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398279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CC2003B759CE54D95143C3B1C53EE33" ma:contentTypeVersion="19" ma:contentTypeDescription="Create a new document." ma:contentTypeScope="" ma:versionID="2597ceb1b7f55899173c6a468cf9d687">
  <xsd:schema xmlns:xsd="http://www.w3.org/2001/XMLSchema" xmlns:xs="http://www.w3.org/2001/XMLSchema" xmlns:p="http://schemas.microsoft.com/office/2006/metadata/properties" xmlns:ns2="877f4b6c-3e99-4e5f-92c1-2cfa222349bc" xmlns:ns3="6edd0292-6970-4739-a1cd-54958a61999e" targetNamespace="http://schemas.microsoft.com/office/2006/metadata/properties" ma:root="true" ma:fieldsID="e2cba788b07c5e75748281e2bb6d838c" ns2:_="" ns3:_="">
    <xsd:import namespace="877f4b6c-3e99-4e5f-92c1-2cfa222349bc"/>
    <xsd:import namespace="6edd0292-6970-4739-a1cd-54958a61999e"/>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ServiceOCR" minOccurs="0"/>
                <xsd:element ref="ns2:MediaServiceLocatio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7f4b6c-3e99-4e5f-92c1-2cfa222349b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72eed17-cc73-4b7a-9080-2a5a44eebbe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edd0292-6970-4739-a1cd-54958a61999e"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3a0fc009-3444-4b21-90fa-5b626c629664}" ma:internalName="TaxCatchAll" ma:showField="CatchAllData" ma:web="6edd0292-6970-4739-a1cd-54958a61999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877f4b6c-3e99-4e5f-92c1-2cfa222349bc">
      <Terms xmlns="http://schemas.microsoft.com/office/infopath/2007/PartnerControls"/>
    </lcf76f155ced4ddcb4097134ff3c332f>
    <TaxCatchAll xmlns="6edd0292-6970-4739-a1cd-54958a61999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338DEFF-A2E2-496E-ACDD-5EFC97C0EB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7f4b6c-3e99-4e5f-92c1-2cfa222349bc"/>
    <ds:schemaRef ds:uri="6edd0292-6970-4739-a1cd-54958a61999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C8AA5B1-1468-424B-B05A-F9A748F32BE0}">
  <ds:schemaRefs>
    <ds:schemaRef ds:uri="http://purl.org/dc/terms/"/>
    <ds:schemaRef ds:uri="http://schemas.microsoft.com/office/infopath/2007/PartnerControls"/>
    <ds:schemaRef ds:uri="http://schemas.microsoft.com/office/2006/documentManagement/types"/>
    <ds:schemaRef ds:uri="877f4b6c-3e99-4e5f-92c1-2cfa222349bc"/>
    <ds:schemaRef ds:uri="http://schemas.microsoft.com/office/2006/metadata/properties"/>
    <ds:schemaRef ds:uri="http://purl.org/dc/elements/1.1/"/>
    <ds:schemaRef ds:uri="http://schemas.openxmlformats.org/package/2006/metadata/core-properties"/>
    <ds:schemaRef ds:uri="6edd0292-6970-4739-a1cd-54958a61999e"/>
    <ds:schemaRef ds:uri="http://www.w3.org/XML/1998/namespace"/>
    <ds:schemaRef ds:uri="http://purl.org/dc/dcmitype/"/>
  </ds:schemaRefs>
</ds:datastoreItem>
</file>

<file path=customXml/itemProps3.xml><?xml version="1.0" encoding="utf-8"?>
<ds:datastoreItem xmlns:ds="http://schemas.openxmlformats.org/officeDocument/2006/customXml" ds:itemID="{FEFB6F91-E18E-4392-B4D0-106A29E3A78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4113</TotalTime>
  <Words>733</Words>
  <Application>Microsoft Office PowerPoint</Application>
  <PresentationFormat>Widescreen</PresentationFormat>
  <Paragraphs>232</Paragraphs>
  <Slides>16</Slides>
  <Notes>16</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16</vt:i4>
      </vt:variant>
    </vt:vector>
  </HeadingPairs>
  <TitlesOfParts>
    <vt:vector size="27" baseType="lpstr">
      <vt:lpstr>Aptos</vt:lpstr>
      <vt:lpstr>Aptos Display</vt:lpstr>
      <vt:lpstr>Arial</vt:lpstr>
      <vt:lpstr>Calibri</vt:lpstr>
      <vt:lpstr>Calibri Light</vt:lpstr>
      <vt:lpstr>Comic Sans MS</vt:lpstr>
      <vt:lpstr>Letter-join 6</vt:lpstr>
      <vt:lpstr>Times New Roman</vt:lpstr>
      <vt:lpstr>Wingdings</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Emma Clayton</dc:creator>
  <cp:lastModifiedBy>Alice Rickcord</cp:lastModifiedBy>
  <cp:revision>92</cp:revision>
  <dcterms:created xsi:type="dcterms:W3CDTF">2023-08-09T09:24:57Z</dcterms:created>
  <dcterms:modified xsi:type="dcterms:W3CDTF">2026-09-10T16:42:59Z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0x010100CCC2003B759CE54D95143C3B1C53EE33</vt:lpwstr>
  </property>
  <property fmtid="{D5CDD505-2E9C-101B-9397-08002B2CF9AE}" pid="3" name="MediaServiceImageTags">
    <vt:lpwstr/>
  </property>
  <property fmtid="{D5CDD505-2E9C-101B-9397-08002B2CF9AE}" pid="4" name="Order">
    <vt:r8>12060400</vt:r8>
  </property>
  <property fmtid="{D5CDD505-2E9C-101B-9397-08002B2CF9AE}" pid="5" name="xd_Signature">
    <vt:bool>false</vt:bool>
  </property>
  <property fmtid="{D5CDD505-2E9C-101B-9397-08002B2CF9AE}" pid="6" name="xd_ProgID">
    <vt:lpwstr/>
  </property>
  <property fmtid="{D5CDD505-2E9C-101B-9397-08002B2CF9AE}" pid="7" name="_ExtendedDescription">
    <vt:lpwstr/>
  </property>
  <property fmtid="{D5CDD505-2E9C-101B-9397-08002B2CF9AE}" pid="8" name="TriggerFlowInfo">
    <vt:lpwstr/>
  </property>
  <property fmtid="{D5CDD505-2E9C-101B-9397-08002B2CF9AE}" pid="9" name="ComplianceAssetId">
    <vt:lpwstr/>
  </property>
  <property fmtid="{D5CDD505-2E9C-101B-9397-08002B2CF9AE}" pid="10" name="TemplateUrl">
    <vt:lpwstr/>
  </property>
</Properties>
</file>