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19"/>
  </p:notesMasterIdLst>
  <p:sldIdLst>
    <p:sldId id="256" r:id="rId6"/>
    <p:sldId id="264" r:id="rId7"/>
    <p:sldId id="265" r:id="rId8"/>
    <p:sldId id="266" r:id="rId9"/>
    <p:sldId id="279" r:id="rId10"/>
    <p:sldId id="267" r:id="rId11"/>
    <p:sldId id="269" r:id="rId12"/>
    <p:sldId id="276" r:id="rId13"/>
    <p:sldId id="270" r:id="rId14"/>
    <p:sldId id="278" r:id="rId15"/>
    <p:sldId id="277" r:id="rId16"/>
    <p:sldId id="271" r:id="rId17"/>
    <p:sldId id="272" r:id="rId18"/>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309" autoAdjust="0"/>
    <p:restoredTop sz="87517" autoAdjust="0"/>
  </p:normalViewPr>
  <p:slideViewPr>
    <p:cSldViewPr snapToGrid="0">
      <p:cViewPr varScale="1">
        <p:scale>
          <a:sx n="74" d="100"/>
          <a:sy n="74" d="100"/>
        </p:scale>
        <p:origin x="706"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GB"/>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EA132646-C4F9-48A6-8016-DF4AF211E35A}" type="datetimeFigureOut">
              <a:rPr lang="en-GB" smtClean="0"/>
              <a:t>09/09/2026</a:t>
            </a:fld>
            <a:endParaRPr lang="en-GB"/>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GB"/>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GB"/>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15CE920F-675F-41D1-8573-20349C2F1CB4}" type="slidenum">
              <a:rPr lang="en-GB" smtClean="0"/>
              <a:t>‹#›</a:t>
            </a:fld>
            <a:endParaRPr lang="en-GB"/>
          </a:p>
        </p:txBody>
      </p:sp>
    </p:spTree>
    <p:extLst>
      <p:ext uri="{BB962C8B-B14F-4D97-AF65-F5344CB8AC3E}">
        <p14:creationId xmlns:p14="http://schemas.microsoft.com/office/powerpoint/2010/main" val="10801084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5CE920F-675F-41D1-8573-20349C2F1CB4}" type="slidenum">
              <a:rPr lang="en-GB" smtClean="0"/>
              <a:t>1</a:t>
            </a:fld>
            <a:endParaRPr lang="en-GB"/>
          </a:p>
        </p:txBody>
      </p:sp>
    </p:spTree>
    <p:extLst>
      <p:ext uri="{BB962C8B-B14F-4D97-AF65-F5344CB8AC3E}">
        <p14:creationId xmlns:p14="http://schemas.microsoft.com/office/powerpoint/2010/main" val="27171407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5CE920F-675F-41D1-8573-20349C2F1CB4}" type="slidenum">
              <a:rPr lang="en-GB" smtClean="0"/>
              <a:t>10</a:t>
            </a:fld>
            <a:endParaRPr lang="en-GB"/>
          </a:p>
        </p:txBody>
      </p:sp>
    </p:spTree>
    <p:extLst>
      <p:ext uri="{BB962C8B-B14F-4D97-AF65-F5344CB8AC3E}">
        <p14:creationId xmlns:p14="http://schemas.microsoft.com/office/powerpoint/2010/main" val="22505850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31774">
              <a:defRPr/>
            </a:pPr>
            <a:fld id="{60B02E25-223E-504F-89F7-0D2F81182364}" type="slidenum">
              <a:rPr lang="en-US">
                <a:solidFill>
                  <a:prstClr val="black"/>
                </a:solidFill>
                <a:latin typeface="Aptos" panose="02110004020202020204"/>
              </a:rPr>
              <a:pPr defTabSz="931774">
                <a:defRPr/>
              </a:pPr>
              <a:t>11</a:t>
            </a:fld>
            <a:endParaRPr lang="en-US">
              <a:solidFill>
                <a:prstClr val="black"/>
              </a:solidFill>
              <a:latin typeface="Aptos" panose="02110004020202020204"/>
            </a:endParaRPr>
          </a:p>
        </p:txBody>
      </p:sp>
    </p:spTree>
    <p:extLst>
      <p:ext uri="{BB962C8B-B14F-4D97-AF65-F5344CB8AC3E}">
        <p14:creationId xmlns:p14="http://schemas.microsoft.com/office/powerpoint/2010/main" val="6972355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GB" dirty="0"/>
              <a:t>NEEDS</a:t>
            </a:r>
            <a:r>
              <a:rPr lang="en-GB" baseline="0" dirty="0"/>
              <a:t> CHANGING?</a:t>
            </a:r>
            <a:endParaRPr lang="en-GB" dirty="0"/>
          </a:p>
          <a:p>
            <a:endParaRPr lang="en-GB" dirty="0"/>
          </a:p>
        </p:txBody>
      </p:sp>
      <p:sp>
        <p:nvSpPr>
          <p:cNvPr id="4" name="Slide Number Placeholder 3"/>
          <p:cNvSpPr>
            <a:spLocks noGrp="1"/>
          </p:cNvSpPr>
          <p:nvPr>
            <p:ph type="sldNum" sz="quarter" idx="5"/>
          </p:nvPr>
        </p:nvSpPr>
        <p:spPr/>
        <p:txBody>
          <a:bodyPr/>
          <a:lstStyle/>
          <a:p>
            <a:fld id="{15CE920F-675F-41D1-8573-20349C2F1CB4}" type="slidenum">
              <a:rPr lang="en-GB" smtClean="0"/>
              <a:t>12</a:t>
            </a:fld>
            <a:endParaRPr lang="en-GB"/>
          </a:p>
        </p:txBody>
      </p:sp>
    </p:spTree>
    <p:extLst>
      <p:ext uri="{BB962C8B-B14F-4D97-AF65-F5344CB8AC3E}">
        <p14:creationId xmlns:p14="http://schemas.microsoft.com/office/powerpoint/2010/main" val="29385727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5CE920F-675F-41D1-8573-20349C2F1CB4}" type="slidenum">
              <a:rPr lang="en-GB" smtClean="0"/>
              <a:t>13</a:t>
            </a:fld>
            <a:endParaRPr lang="en-GB"/>
          </a:p>
        </p:txBody>
      </p:sp>
    </p:spTree>
    <p:extLst>
      <p:ext uri="{BB962C8B-B14F-4D97-AF65-F5344CB8AC3E}">
        <p14:creationId xmlns:p14="http://schemas.microsoft.com/office/powerpoint/2010/main" val="34087083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5CE920F-675F-41D1-8573-20349C2F1CB4}" type="slidenum">
              <a:rPr lang="en-GB" smtClean="0"/>
              <a:t>2</a:t>
            </a:fld>
            <a:endParaRPr lang="en-GB"/>
          </a:p>
        </p:txBody>
      </p:sp>
    </p:spTree>
    <p:extLst>
      <p:ext uri="{BB962C8B-B14F-4D97-AF65-F5344CB8AC3E}">
        <p14:creationId xmlns:p14="http://schemas.microsoft.com/office/powerpoint/2010/main" val="23267221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5CE920F-675F-41D1-8573-20349C2F1CB4}" type="slidenum">
              <a:rPr lang="en-GB" smtClean="0"/>
              <a:t>3</a:t>
            </a:fld>
            <a:endParaRPr lang="en-GB"/>
          </a:p>
        </p:txBody>
      </p:sp>
    </p:spTree>
    <p:extLst>
      <p:ext uri="{BB962C8B-B14F-4D97-AF65-F5344CB8AC3E}">
        <p14:creationId xmlns:p14="http://schemas.microsoft.com/office/powerpoint/2010/main" val="30487258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5CE920F-675F-41D1-8573-20349C2F1CB4}" type="slidenum">
              <a:rPr lang="en-GB" smtClean="0"/>
              <a:t>4</a:t>
            </a:fld>
            <a:endParaRPr lang="en-GB"/>
          </a:p>
        </p:txBody>
      </p:sp>
    </p:spTree>
    <p:extLst>
      <p:ext uri="{BB962C8B-B14F-4D97-AF65-F5344CB8AC3E}">
        <p14:creationId xmlns:p14="http://schemas.microsoft.com/office/powerpoint/2010/main" val="37137423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5CE920F-675F-41D1-8573-20349C2F1CB4}" type="slidenum">
              <a:rPr lang="en-GB" smtClean="0"/>
              <a:t>5</a:t>
            </a:fld>
            <a:endParaRPr lang="en-GB"/>
          </a:p>
        </p:txBody>
      </p:sp>
    </p:spTree>
    <p:extLst>
      <p:ext uri="{BB962C8B-B14F-4D97-AF65-F5344CB8AC3E}">
        <p14:creationId xmlns:p14="http://schemas.microsoft.com/office/powerpoint/2010/main" val="27752825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NEEDS</a:t>
            </a:r>
            <a:r>
              <a:rPr lang="en-GB" baseline="0" dirty="0"/>
              <a:t> CHANGING!</a:t>
            </a:r>
            <a:endParaRPr lang="en-GB" dirty="0"/>
          </a:p>
        </p:txBody>
      </p:sp>
      <p:sp>
        <p:nvSpPr>
          <p:cNvPr id="4" name="Slide Number Placeholder 3"/>
          <p:cNvSpPr>
            <a:spLocks noGrp="1"/>
          </p:cNvSpPr>
          <p:nvPr>
            <p:ph type="sldNum" sz="quarter" idx="5"/>
          </p:nvPr>
        </p:nvSpPr>
        <p:spPr/>
        <p:txBody>
          <a:bodyPr/>
          <a:lstStyle/>
          <a:p>
            <a:fld id="{15CE920F-675F-41D1-8573-20349C2F1CB4}" type="slidenum">
              <a:rPr lang="en-GB" smtClean="0"/>
              <a:t>6</a:t>
            </a:fld>
            <a:endParaRPr lang="en-GB"/>
          </a:p>
        </p:txBody>
      </p:sp>
    </p:spTree>
    <p:extLst>
      <p:ext uri="{BB962C8B-B14F-4D97-AF65-F5344CB8AC3E}">
        <p14:creationId xmlns:p14="http://schemas.microsoft.com/office/powerpoint/2010/main" val="13275915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5CE920F-675F-41D1-8573-20349C2F1CB4}" type="slidenum">
              <a:rPr lang="en-GB" smtClean="0"/>
              <a:t>7</a:t>
            </a:fld>
            <a:endParaRPr lang="en-GB"/>
          </a:p>
        </p:txBody>
      </p:sp>
    </p:spTree>
    <p:extLst>
      <p:ext uri="{BB962C8B-B14F-4D97-AF65-F5344CB8AC3E}">
        <p14:creationId xmlns:p14="http://schemas.microsoft.com/office/powerpoint/2010/main" val="16174486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5CE920F-675F-41D1-8573-20349C2F1CB4}" type="slidenum">
              <a:rPr lang="en-GB" smtClean="0"/>
              <a:t>8</a:t>
            </a:fld>
            <a:endParaRPr lang="en-GB"/>
          </a:p>
        </p:txBody>
      </p:sp>
    </p:spTree>
    <p:extLst>
      <p:ext uri="{BB962C8B-B14F-4D97-AF65-F5344CB8AC3E}">
        <p14:creationId xmlns:p14="http://schemas.microsoft.com/office/powerpoint/2010/main" val="15950742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5CE920F-675F-41D1-8573-20349C2F1CB4}" type="slidenum">
              <a:rPr lang="en-GB" smtClean="0"/>
              <a:t>9</a:t>
            </a:fld>
            <a:endParaRPr lang="en-GB"/>
          </a:p>
        </p:txBody>
      </p:sp>
    </p:spTree>
    <p:extLst>
      <p:ext uri="{BB962C8B-B14F-4D97-AF65-F5344CB8AC3E}">
        <p14:creationId xmlns:p14="http://schemas.microsoft.com/office/powerpoint/2010/main" val="33856274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A87A4-CC5B-4E18-BA7F-DF951FB666C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922E1D1-3531-405D-B1C6-CF032B2A729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A1D8CC7-E43B-4C66-8C25-E92F81356F9D}"/>
              </a:ext>
            </a:extLst>
          </p:cNvPr>
          <p:cNvSpPr>
            <a:spLocks noGrp="1"/>
          </p:cNvSpPr>
          <p:nvPr>
            <p:ph type="dt" sz="half" idx="10"/>
          </p:nvPr>
        </p:nvSpPr>
        <p:spPr/>
        <p:txBody>
          <a:bodyPr/>
          <a:lstStyle/>
          <a:p>
            <a:fld id="{21721FF9-C82C-4063-8EBD-BD67B73F6C92}" type="datetimeFigureOut">
              <a:rPr lang="en-GB" smtClean="0"/>
              <a:t>09/09/2026</a:t>
            </a:fld>
            <a:endParaRPr lang="en-GB"/>
          </a:p>
        </p:txBody>
      </p:sp>
      <p:sp>
        <p:nvSpPr>
          <p:cNvPr id="5" name="Footer Placeholder 4">
            <a:extLst>
              <a:ext uri="{FF2B5EF4-FFF2-40B4-BE49-F238E27FC236}">
                <a16:creationId xmlns:a16="http://schemas.microsoft.com/office/drawing/2014/main" id="{D6424FB4-9A05-4631-9FB6-CC0F4F1A754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45F1633-B474-47F8-B4C6-1EB936AE00A4}"/>
              </a:ext>
            </a:extLst>
          </p:cNvPr>
          <p:cNvSpPr>
            <a:spLocks noGrp="1"/>
          </p:cNvSpPr>
          <p:nvPr>
            <p:ph type="sldNum" sz="quarter" idx="12"/>
          </p:nvPr>
        </p:nvSpPr>
        <p:spPr/>
        <p:txBody>
          <a:bodyPr/>
          <a:lstStyle/>
          <a:p>
            <a:fld id="{BD97BF31-5687-4AC6-AEAB-116163D7B26A}" type="slidenum">
              <a:rPr lang="en-GB" smtClean="0"/>
              <a:t>‹#›</a:t>
            </a:fld>
            <a:endParaRPr lang="en-GB"/>
          </a:p>
        </p:txBody>
      </p:sp>
    </p:spTree>
    <p:extLst>
      <p:ext uri="{BB962C8B-B14F-4D97-AF65-F5344CB8AC3E}">
        <p14:creationId xmlns:p14="http://schemas.microsoft.com/office/powerpoint/2010/main" val="777444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851CE-674D-4A45-AB5D-24567508887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9A1608A-A7E3-4C78-B030-5631554ED1D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4672DC5-C734-475C-A85F-3F5258B4D5F2}"/>
              </a:ext>
            </a:extLst>
          </p:cNvPr>
          <p:cNvSpPr>
            <a:spLocks noGrp="1"/>
          </p:cNvSpPr>
          <p:nvPr>
            <p:ph type="dt" sz="half" idx="10"/>
          </p:nvPr>
        </p:nvSpPr>
        <p:spPr/>
        <p:txBody>
          <a:bodyPr/>
          <a:lstStyle/>
          <a:p>
            <a:fld id="{21721FF9-C82C-4063-8EBD-BD67B73F6C92}" type="datetimeFigureOut">
              <a:rPr lang="en-GB" smtClean="0"/>
              <a:t>09/09/2026</a:t>
            </a:fld>
            <a:endParaRPr lang="en-GB"/>
          </a:p>
        </p:txBody>
      </p:sp>
      <p:sp>
        <p:nvSpPr>
          <p:cNvPr id="5" name="Footer Placeholder 4">
            <a:extLst>
              <a:ext uri="{FF2B5EF4-FFF2-40B4-BE49-F238E27FC236}">
                <a16:creationId xmlns:a16="http://schemas.microsoft.com/office/drawing/2014/main" id="{810404A9-EE27-414F-93ED-388B5ACCE7F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A8E04A4-4C0E-4148-B911-6B438EA89472}"/>
              </a:ext>
            </a:extLst>
          </p:cNvPr>
          <p:cNvSpPr>
            <a:spLocks noGrp="1"/>
          </p:cNvSpPr>
          <p:nvPr>
            <p:ph type="sldNum" sz="quarter" idx="12"/>
          </p:nvPr>
        </p:nvSpPr>
        <p:spPr/>
        <p:txBody>
          <a:bodyPr/>
          <a:lstStyle/>
          <a:p>
            <a:fld id="{BD97BF31-5687-4AC6-AEAB-116163D7B26A}" type="slidenum">
              <a:rPr lang="en-GB" smtClean="0"/>
              <a:t>‹#›</a:t>
            </a:fld>
            <a:endParaRPr lang="en-GB"/>
          </a:p>
        </p:txBody>
      </p:sp>
    </p:spTree>
    <p:extLst>
      <p:ext uri="{BB962C8B-B14F-4D97-AF65-F5344CB8AC3E}">
        <p14:creationId xmlns:p14="http://schemas.microsoft.com/office/powerpoint/2010/main" val="1424118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4D77B6D-B4F2-4A38-87B5-BDFED83388E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CB7555B-CEF5-4BFB-ABC1-CF0E81C7D22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9A2B556-EF8B-42BB-8B8C-888A7AB595AD}"/>
              </a:ext>
            </a:extLst>
          </p:cNvPr>
          <p:cNvSpPr>
            <a:spLocks noGrp="1"/>
          </p:cNvSpPr>
          <p:nvPr>
            <p:ph type="dt" sz="half" idx="10"/>
          </p:nvPr>
        </p:nvSpPr>
        <p:spPr/>
        <p:txBody>
          <a:bodyPr/>
          <a:lstStyle/>
          <a:p>
            <a:fld id="{21721FF9-C82C-4063-8EBD-BD67B73F6C92}" type="datetimeFigureOut">
              <a:rPr lang="en-GB" smtClean="0"/>
              <a:t>09/09/2026</a:t>
            </a:fld>
            <a:endParaRPr lang="en-GB"/>
          </a:p>
        </p:txBody>
      </p:sp>
      <p:sp>
        <p:nvSpPr>
          <p:cNvPr id="5" name="Footer Placeholder 4">
            <a:extLst>
              <a:ext uri="{FF2B5EF4-FFF2-40B4-BE49-F238E27FC236}">
                <a16:creationId xmlns:a16="http://schemas.microsoft.com/office/drawing/2014/main" id="{4B939601-F1AE-4BCE-9306-E42244A2732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D4C830F-F240-43DE-9E05-C54E64CDCD59}"/>
              </a:ext>
            </a:extLst>
          </p:cNvPr>
          <p:cNvSpPr>
            <a:spLocks noGrp="1"/>
          </p:cNvSpPr>
          <p:nvPr>
            <p:ph type="sldNum" sz="quarter" idx="12"/>
          </p:nvPr>
        </p:nvSpPr>
        <p:spPr/>
        <p:txBody>
          <a:bodyPr/>
          <a:lstStyle/>
          <a:p>
            <a:fld id="{BD97BF31-5687-4AC6-AEAB-116163D7B26A}" type="slidenum">
              <a:rPr lang="en-GB" smtClean="0"/>
              <a:t>‹#›</a:t>
            </a:fld>
            <a:endParaRPr lang="en-GB"/>
          </a:p>
        </p:txBody>
      </p:sp>
    </p:spTree>
    <p:extLst>
      <p:ext uri="{BB962C8B-B14F-4D97-AF65-F5344CB8AC3E}">
        <p14:creationId xmlns:p14="http://schemas.microsoft.com/office/powerpoint/2010/main" val="6502113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4DA4C-03A4-B33A-FA33-9C5778A8BD2C}"/>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6CAA4532-77B3-CE2C-2502-18545C8BDC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6E9D540A-E18A-F64E-0899-C850C7C7EE2D}"/>
              </a:ext>
            </a:extLst>
          </p:cNvPr>
          <p:cNvSpPr>
            <a:spLocks noGrp="1"/>
          </p:cNvSpPr>
          <p:nvPr>
            <p:ph type="dt" sz="half" idx="10"/>
          </p:nvPr>
        </p:nvSpPr>
        <p:spPr/>
        <p:txBody>
          <a:bodyPr/>
          <a:lstStyle/>
          <a:p>
            <a:fld id="{055EE2A2-F487-0646-8456-64779F403CF4}" type="datetimeFigureOut">
              <a:rPr lang="en-US" smtClean="0"/>
              <a:t>9/9/2026</a:t>
            </a:fld>
            <a:endParaRPr lang="en-US"/>
          </a:p>
        </p:txBody>
      </p:sp>
      <p:sp>
        <p:nvSpPr>
          <p:cNvPr id="5" name="Footer Placeholder 4">
            <a:extLst>
              <a:ext uri="{FF2B5EF4-FFF2-40B4-BE49-F238E27FC236}">
                <a16:creationId xmlns:a16="http://schemas.microsoft.com/office/drawing/2014/main" id="{99E37EDE-B18D-1B09-C6CE-F4A5BEF522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C2DAAF-A6F0-62BF-0A51-A0AD42A287D3}"/>
              </a:ext>
            </a:extLst>
          </p:cNvPr>
          <p:cNvSpPr>
            <a:spLocks noGrp="1"/>
          </p:cNvSpPr>
          <p:nvPr>
            <p:ph type="sldNum" sz="quarter" idx="12"/>
          </p:nvPr>
        </p:nvSpPr>
        <p:spPr/>
        <p:txBody>
          <a:bodyPr/>
          <a:lstStyle/>
          <a:p>
            <a:fld id="{CD5BEB67-D276-7C48-9168-F3BE929B2D58}" type="slidenum">
              <a:rPr lang="en-US" smtClean="0"/>
              <a:t>‹#›</a:t>
            </a:fld>
            <a:endParaRPr lang="en-US"/>
          </a:p>
        </p:txBody>
      </p:sp>
    </p:spTree>
    <p:extLst>
      <p:ext uri="{BB962C8B-B14F-4D97-AF65-F5344CB8AC3E}">
        <p14:creationId xmlns:p14="http://schemas.microsoft.com/office/powerpoint/2010/main" val="560907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6807D2-7B70-B1D4-6AEF-8EE025A3A2C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EEE5D6E8-4963-F309-8CAE-3390E2E5524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8A7813A-0F75-415F-DC19-F7FE8F1AAE4A}"/>
              </a:ext>
            </a:extLst>
          </p:cNvPr>
          <p:cNvSpPr>
            <a:spLocks noGrp="1"/>
          </p:cNvSpPr>
          <p:nvPr>
            <p:ph type="dt" sz="half" idx="10"/>
          </p:nvPr>
        </p:nvSpPr>
        <p:spPr/>
        <p:txBody>
          <a:bodyPr/>
          <a:lstStyle/>
          <a:p>
            <a:fld id="{055EE2A2-F487-0646-8456-64779F403CF4}" type="datetimeFigureOut">
              <a:rPr lang="en-US" smtClean="0"/>
              <a:t>9/9/2026</a:t>
            </a:fld>
            <a:endParaRPr lang="en-US"/>
          </a:p>
        </p:txBody>
      </p:sp>
      <p:sp>
        <p:nvSpPr>
          <p:cNvPr id="5" name="Footer Placeholder 4">
            <a:extLst>
              <a:ext uri="{FF2B5EF4-FFF2-40B4-BE49-F238E27FC236}">
                <a16:creationId xmlns:a16="http://schemas.microsoft.com/office/drawing/2014/main" id="{AF54BC75-1C51-45B8-B014-3C734B29E1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A08689-F934-3649-BFCA-7535ABAAA6C1}"/>
              </a:ext>
            </a:extLst>
          </p:cNvPr>
          <p:cNvSpPr>
            <a:spLocks noGrp="1"/>
          </p:cNvSpPr>
          <p:nvPr>
            <p:ph type="sldNum" sz="quarter" idx="12"/>
          </p:nvPr>
        </p:nvSpPr>
        <p:spPr/>
        <p:txBody>
          <a:bodyPr/>
          <a:lstStyle/>
          <a:p>
            <a:fld id="{CD5BEB67-D276-7C48-9168-F3BE929B2D58}" type="slidenum">
              <a:rPr lang="en-US" smtClean="0"/>
              <a:t>‹#›</a:t>
            </a:fld>
            <a:endParaRPr lang="en-US"/>
          </a:p>
        </p:txBody>
      </p:sp>
    </p:spTree>
    <p:extLst>
      <p:ext uri="{BB962C8B-B14F-4D97-AF65-F5344CB8AC3E}">
        <p14:creationId xmlns:p14="http://schemas.microsoft.com/office/powerpoint/2010/main" val="931211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D2676-E989-6C8D-8740-C325EDD112C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B591B52C-743E-ADBC-8E3F-7B319718E9C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040BE06E-DAE4-6474-7B47-4A19F5744D26}"/>
              </a:ext>
            </a:extLst>
          </p:cNvPr>
          <p:cNvSpPr>
            <a:spLocks noGrp="1"/>
          </p:cNvSpPr>
          <p:nvPr>
            <p:ph type="dt" sz="half" idx="10"/>
          </p:nvPr>
        </p:nvSpPr>
        <p:spPr/>
        <p:txBody>
          <a:bodyPr/>
          <a:lstStyle/>
          <a:p>
            <a:fld id="{055EE2A2-F487-0646-8456-64779F403CF4}" type="datetimeFigureOut">
              <a:rPr lang="en-US" smtClean="0"/>
              <a:t>9/9/2026</a:t>
            </a:fld>
            <a:endParaRPr lang="en-US"/>
          </a:p>
        </p:txBody>
      </p:sp>
      <p:sp>
        <p:nvSpPr>
          <p:cNvPr id="5" name="Footer Placeholder 4">
            <a:extLst>
              <a:ext uri="{FF2B5EF4-FFF2-40B4-BE49-F238E27FC236}">
                <a16:creationId xmlns:a16="http://schemas.microsoft.com/office/drawing/2014/main" id="{1888FFDC-B378-26E9-DB97-EF8584B556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7FC14A-7A9B-4F8C-392F-3B1F2B3C1F3E}"/>
              </a:ext>
            </a:extLst>
          </p:cNvPr>
          <p:cNvSpPr>
            <a:spLocks noGrp="1"/>
          </p:cNvSpPr>
          <p:nvPr>
            <p:ph type="sldNum" sz="quarter" idx="12"/>
          </p:nvPr>
        </p:nvSpPr>
        <p:spPr/>
        <p:txBody>
          <a:bodyPr/>
          <a:lstStyle/>
          <a:p>
            <a:fld id="{CD5BEB67-D276-7C48-9168-F3BE929B2D58}" type="slidenum">
              <a:rPr lang="en-US" smtClean="0"/>
              <a:t>‹#›</a:t>
            </a:fld>
            <a:endParaRPr lang="en-US"/>
          </a:p>
        </p:txBody>
      </p:sp>
    </p:spTree>
    <p:extLst>
      <p:ext uri="{BB962C8B-B14F-4D97-AF65-F5344CB8AC3E}">
        <p14:creationId xmlns:p14="http://schemas.microsoft.com/office/powerpoint/2010/main" val="37010810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F8F44-CF36-9108-DF91-1420C8B4CEC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1C1B32-6C55-DE6C-D267-8C6179AA70A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A11A84D9-253E-005D-A502-A5F6DE462029}"/>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06BDEA3F-97F6-8946-A50E-F6DB0A151111}"/>
              </a:ext>
            </a:extLst>
          </p:cNvPr>
          <p:cNvSpPr>
            <a:spLocks noGrp="1"/>
          </p:cNvSpPr>
          <p:nvPr>
            <p:ph type="dt" sz="half" idx="10"/>
          </p:nvPr>
        </p:nvSpPr>
        <p:spPr/>
        <p:txBody>
          <a:bodyPr/>
          <a:lstStyle/>
          <a:p>
            <a:fld id="{055EE2A2-F487-0646-8456-64779F403CF4}" type="datetimeFigureOut">
              <a:rPr lang="en-US" smtClean="0"/>
              <a:t>9/9/2026</a:t>
            </a:fld>
            <a:endParaRPr lang="en-US"/>
          </a:p>
        </p:txBody>
      </p:sp>
      <p:sp>
        <p:nvSpPr>
          <p:cNvPr id="6" name="Footer Placeholder 5">
            <a:extLst>
              <a:ext uri="{FF2B5EF4-FFF2-40B4-BE49-F238E27FC236}">
                <a16:creationId xmlns:a16="http://schemas.microsoft.com/office/drawing/2014/main" id="{BE60D25D-A578-9846-F695-EB6B2323B41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C8AFFA-EBFB-59E6-6D62-6C5855A3BBA8}"/>
              </a:ext>
            </a:extLst>
          </p:cNvPr>
          <p:cNvSpPr>
            <a:spLocks noGrp="1"/>
          </p:cNvSpPr>
          <p:nvPr>
            <p:ph type="sldNum" sz="quarter" idx="12"/>
          </p:nvPr>
        </p:nvSpPr>
        <p:spPr/>
        <p:txBody>
          <a:bodyPr/>
          <a:lstStyle/>
          <a:p>
            <a:fld id="{CD5BEB67-D276-7C48-9168-F3BE929B2D58}" type="slidenum">
              <a:rPr lang="en-US" smtClean="0"/>
              <a:t>‹#›</a:t>
            </a:fld>
            <a:endParaRPr lang="en-US"/>
          </a:p>
        </p:txBody>
      </p:sp>
    </p:spTree>
    <p:extLst>
      <p:ext uri="{BB962C8B-B14F-4D97-AF65-F5344CB8AC3E}">
        <p14:creationId xmlns:p14="http://schemas.microsoft.com/office/powerpoint/2010/main" val="33712145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E86D6-0456-889F-4944-DF74AD102459}"/>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F10EC1F-B751-E9DB-0A0D-443002CB0C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F290A43-6F8B-95BF-C22B-D7B7E076317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16CA99B7-6FE0-AEE2-E8B3-389EACF12A6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6072275-1CFA-92A0-8D3F-3B9EEB8ECB7C}"/>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96DAC31F-3474-4FFA-DEC5-212A8AA6A1AB}"/>
              </a:ext>
            </a:extLst>
          </p:cNvPr>
          <p:cNvSpPr>
            <a:spLocks noGrp="1"/>
          </p:cNvSpPr>
          <p:nvPr>
            <p:ph type="dt" sz="half" idx="10"/>
          </p:nvPr>
        </p:nvSpPr>
        <p:spPr/>
        <p:txBody>
          <a:bodyPr/>
          <a:lstStyle/>
          <a:p>
            <a:fld id="{055EE2A2-F487-0646-8456-64779F403CF4}" type="datetimeFigureOut">
              <a:rPr lang="en-US" smtClean="0"/>
              <a:t>9/9/2026</a:t>
            </a:fld>
            <a:endParaRPr lang="en-US"/>
          </a:p>
        </p:txBody>
      </p:sp>
      <p:sp>
        <p:nvSpPr>
          <p:cNvPr id="8" name="Footer Placeholder 7">
            <a:extLst>
              <a:ext uri="{FF2B5EF4-FFF2-40B4-BE49-F238E27FC236}">
                <a16:creationId xmlns:a16="http://schemas.microsoft.com/office/drawing/2014/main" id="{731F89D7-E074-12E7-77DB-0BC5EAEC787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2F3BDAE-609B-63A2-84EE-0B7F901356F5}"/>
              </a:ext>
            </a:extLst>
          </p:cNvPr>
          <p:cNvSpPr>
            <a:spLocks noGrp="1"/>
          </p:cNvSpPr>
          <p:nvPr>
            <p:ph type="sldNum" sz="quarter" idx="12"/>
          </p:nvPr>
        </p:nvSpPr>
        <p:spPr/>
        <p:txBody>
          <a:bodyPr/>
          <a:lstStyle/>
          <a:p>
            <a:fld id="{CD5BEB67-D276-7C48-9168-F3BE929B2D58}" type="slidenum">
              <a:rPr lang="en-US" smtClean="0"/>
              <a:t>‹#›</a:t>
            </a:fld>
            <a:endParaRPr lang="en-US"/>
          </a:p>
        </p:txBody>
      </p:sp>
    </p:spTree>
    <p:extLst>
      <p:ext uri="{BB962C8B-B14F-4D97-AF65-F5344CB8AC3E}">
        <p14:creationId xmlns:p14="http://schemas.microsoft.com/office/powerpoint/2010/main" val="19447963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9A609B-D3C1-9AF5-982A-2F72C9502333}"/>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7628AE2A-46E6-00D2-FF83-837A466C2178}"/>
              </a:ext>
            </a:extLst>
          </p:cNvPr>
          <p:cNvSpPr>
            <a:spLocks noGrp="1"/>
          </p:cNvSpPr>
          <p:nvPr>
            <p:ph type="dt" sz="half" idx="10"/>
          </p:nvPr>
        </p:nvSpPr>
        <p:spPr/>
        <p:txBody>
          <a:bodyPr/>
          <a:lstStyle/>
          <a:p>
            <a:fld id="{055EE2A2-F487-0646-8456-64779F403CF4}" type="datetimeFigureOut">
              <a:rPr lang="en-US" smtClean="0"/>
              <a:t>9/9/2026</a:t>
            </a:fld>
            <a:endParaRPr lang="en-US"/>
          </a:p>
        </p:txBody>
      </p:sp>
      <p:sp>
        <p:nvSpPr>
          <p:cNvPr id="4" name="Footer Placeholder 3">
            <a:extLst>
              <a:ext uri="{FF2B5EF4-FFF2-40B4-BE49-F238E27FC236}">
                <a16:creationId xmlns:a16="http://schemas.microsoft.com/office/drawing/2014/main" id="{9B4E9D36-3177-53B1-7A98-C2472577191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3FD4713-60E9-D32D-E0B5-BF650AFD9E10}"/>
              </a:ext>
            </a:extLst>
          </p:cNvPr>
          <p:cNvSpPr>
            <a:spLocks noGrp="1"/>
          </p:cNvSpPr>
          <p:nvPr>
            <p:ph type="sldNum" sz="quarter" idx="12"/>
          </p:nvPr>
        </p:nvSpPr>
        <p:spPr/>
        <p:txBody>
          <a:bodyPr/>
          <a:lstStyle/>
          <a:p>
            <a:fld id="{CD5BEB67-D276-7C48-9168-F3BE929B2D58}" type="slidenum">
              <a:rPr lang="en-US" smtClean="0"/>
              <a:t>‹#›</a:t>
            </a:fld>
            <a:endParaRPr lang="en-US"/>
          </a:p>
        </p:txBody>
      </p:sp>
    </p:spTree>
    <p:extLst>
      <p:ext uri="{BB962C8B-B14F-4D97-AF65-F5344CB8AC3E}">
        <p14:creationId xmlns:p14="http://schemas.microsoft.com/office/powerpoint/2010/main" val="1000456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B67DD9-32D4-1A76-DD13-F693838AF955}"/>
              </a:ext>
            </a:extLst>
          </p:cNvPr>
          <p:cNvSpPr>
            <a:spLocks noGrp="1"/>
          </p:cNvSpPr>
          <p:nvPr>
            <p:ph type="dt" sz="half" idx="10"/>
          </p:nvPr>
        </p:nvSpPr>
        <p:spPr/>
        <p:txBody>
          <a:bodyPr/>
          <a:lstStyle/>
          <a:p>
            <a:fld id="{055EE2A2-F487-0646-8456-64779F403CF4}" type="datetimeFigureOut">
              <a:rPr lang="en-US" smtClean="0"/>
              <a:t>9/9/2026</a:t>
            </a:fld>
            <a:endParaRPr lang="en-US"/>
          </a:p>
        </p:txBody>
      </p:sp>
      <p:sp>
        <p:nvSpPr>
          <p:cNvPr id="3" name="Footer Placeholder 2">
            <a:extLst>
              <a:ext uri="{FF2B5EF4-FFF2-40B4-BE49-F238E27FC236}">
                <a16:creationId xmlns:a16="http://schemas.microsoft.com/office/drawing/2014/main" id="{B9BB32B3-76D7-700D-EB2C-28D197799B7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5C7B6D9-421E-EBA3-8768-2506B95BC971}"/>
              </a:ext>
            </a:extLst>
          </p:cNvPr>
          <p:cNvSpPr>
            <a:spLocks noGrp="1"/>
          </p:cNvSpPr>
          <p:nvPr>
            <p:ph type="sldNum" sz="quarter" idx="12"/>
          </p:nvPr>
        </p:nvSpPr>
        <p:spPr/>
        <p:txBody>
          <a:bodyPr/>
          <a:lstStyle/>
          <a:p>
            <a:fld id="{CD5BEB67-D276-7C48-9168-F3BE929B2D58}" type="slidenum">
              <a:rPr lang="en-US" smtClean="0"/>
              <a:t>‹#›</a:t>
            </a:fld>
            <a:endParaRPr lang="en-US"/>
          </a:p>
        </p:txBody>
      </p:sp>
    </p:spTree>
    <p:extLst>
      <p:ext uri="{BB962C8B-B14F-4D97-AF65-F5344CB8AC3E}">
        <p14:creationId xmlns:p14="http://schemas.microsoft.com/office/powerpoint/2010/main" val="2023277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A4C2D-DD63-9E91-4D51-8B6758FF8B9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949CE808-264B-62A2-21A2-7F5AF12EC1F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5EB8C386-C4E4-02EC-551A-6CAA0DA5FB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588F65B-F156-ED8F-4DFE-8F201177E576}"/>
              </a:ext>
            </a:extLst>
          </p:cNvPr>
          <p:cNvSpPr>
            <a:spLocks noGrp="1"/>
          </p:cNvSpPr>
          <p:nvPr>
            <p:ph type="dt" sz="half" idx="10"/>
          </p:nvPr>
        </p:nvSpPr>
        <p:spPr/>
        <p:txBody>
          <a:bodyPr/>
          <a:lstStyle/>
          <a:p>
            <a:fld id="{055EE2A2-F487-0646-8456-64779F403CF4}" type="datetimeFigureOut">
              <a:rPr lang="en-US" smtClean="0"/>
              <a:t>9/9/2026</a:t>
            </a:fld>
            <a:endParaRPr lang="en-US"/>
          </a:p>
        </p:txBody>
      </p:sp>
      <p:sp>
        <p:nvSpPr>
          <p:cNvPr id="6" name="Footer Placeholder 5">
            <a:extLst>
              <a:ext uri="{FF2B5EF4-FFF2-40B4-BE49-F238E27FC236}">
                <a16:creationId xmlns:a16="http://schemas.microsoft.com/office/drawing/2014/main" id="{495BF3E4-01BF-B04C-FDC2-0214AF9B86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5C6AA1-38B5-6074-84A6-756B014AD0A4}"/>
              </a:ext>
            </a:extLst>
          </p:cNvPr>
          <p:cNvSpPr>
            <a:spLocks noGrp="1"/>
          </p:cNvSpPr>
          <p:nvPr>
            <p:ph type="sldNum" sz="quarter" idx="12"/>
          </p:nvPr>
        </p:nvSpPr>
        <p:spPr/>
        <p:txBody>
          <a:bodyPr/>
          <a:lstStyle/>
          <a:p>
            <a:fld id="{CD5BEB67-D276-7C48-9168-F3BE929B2D58}" type="slidenum">
              <a:rPr lang="en-US" smtClean="0"/>
              <a:t>‹#›</a:t>
            </a:fld>
            <a:endParaRPr lang="en-US"/>
          </a:p>
        </p:txBody>
      </p:sp>
    </p:spTree>
    <p:extLst>
      <p:ext uri="{BB962C8B-B14F-4D97-AF65-F5344CB8AC3E}">
        <p14:creationId xmlns:p14="http://schemas.microsoft.com/office/powerpoint/2010/main" val="7567565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08FD4-2C45-4F1D-B86E-4891B88A5B6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553D4A8-5312-4023-A6CF-F0637D30019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23655C9-B722-43FF-82E0-3455A20CD787}"/>
              </a:ext>
            </a:extLst>
          </p:cNvPr>
          <p:cNvSpPr>
            <a:spLocks noGrp="1"/>
          </p:cNvSpPr>
          <p:nvPr>
            <p:ph type="dt" sz="half" idx="10"/>
          </p:nvPr>
        </p:nvSpPr>
        <p:spPr/>
        <p:txBody>
          <a:bodyPr/>
          <a:lstStyle/>
          <a:p>
            <a:fld id="{21721FF9-C82C-4063-8EBD-BD67B73F6C92}" type="datetimeFigureOut">
              <a:rPr lang="en-GB" smtClean="0"/>
              <a:t>09/09/2026</a:t>
            </a:fld>
            <a:endParaRPr lang="en-GB"/>
          </a:p>
        </p:txBody>
      </p:sp>
      <p:sp>
        <p:nvSpPr>
          <p:cNvPr id="5" name="Footer Placeholder 4">
            <a:extLst>
              <a:ext uri="{FF2B5EF4-FFF2-40B4-BE49-F238E27FC236}">
                <a16:creationId xmlns:a16="http://schemas.microsoft.com/office/drawing/2014/main" id="{8685CF98-18A7-465A-8931-7984532AABF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6A17932-9556-4389-8C66-01B6299FE211}"/>
              </a:ext>
            </a:extLst>
          </p:cNvPr>
          <p:cNvSpPr>
            <a:spLocks noGrp="1"/>
          </p:cNvSpPr>
          <p:nvPr>
            <p:ph type="sldNum" sz="quarter" idx="12"/>
          </p:nvPr>
        </p:nvSpPr>
        <p:spPr/>
        <p:txBody>
          <a:bodyPr/>
          <a:lstStyle/>
          <a:p>
            <a:fld id="{BD97BF31-5687-4AC6-AEAB-116163D7B26A}" type="slidenum">
              <a:rPr lang="en-GB" smtClean="0"/>
              <a:t>‹#›</a:t>
            </a:fld>
            <a:endParaRPr lang="en-GB"/>
          </a:p>
        </p:txBody>
      </p:sp>
    </p:spTree>
    <p:extLst>
      <p:ext uri="{BB962C8B-B14F-4D97-AF65-F5344CB8AC3E}">
        <p14:creationId xmlns:p14="http://schemas.microsoft.com/office/powerpoint/2010/main" val="16062917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8C5DF-7FB2-F013-3F00-26C3FD3FC91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77D73E3D-28A1-3AFA-5ADF-6CD62E2D49B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02D02B9-FD31-ED5B-BEAC-960095EF81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55568E5-6AF2-0400-5A1F-D7A1EB820773}"/>
              </a:ext>
            </a:extLst>
          </p:cNvPr>
          <p:cNvSpPr>
            <a:spLocks noGrp="1"/>
          </p:cNvSpPr>
          <p:nvPr>
            <p:ph type="dt" sz="half" idx="10"/>
          </p:nvPr>
        </p:nvSpPr>
        <p:spPr/>
        <p:txBody>
          <a:bodyPr/>
          <a:lstStyle/>
          <a:p>
            <a:fld id="{055EE2A2-F487-0646-8456-64779F403CF4}" type="datetimeFigureOut">
              <a:rPr lang="en-US" smtClean="0"/>
              <a:t>9/9/2026</a:t>
            </a:fld>
            <a:endParaRPr lang="en-US"/>
          </a:p>
        </p:txBody>
      </p:sp>
      <p:sp>
        <p:nvSpPr>
          <p:cNvPr id="6" name="Footer Placeholder 5">
            <a:extLst>
              <a:ext uri="{FF2B5EF4-FFF2-40B4-BE49-F238E27FC236}">
                <a16:creationId xmlns:a16="http://schemas.microsoft.com/office/drawing/2014/main" id="{DDBAC960-873F-AD09-5A9C-96C6924E32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FFC1EC-09A6-50BD-9236-FAC98EB2A541}"/>
              </a:ext>
            </a:extLst>
          </p:cNvPr>
          <p:cNvSpPr>
            <a:spLocks noGrp="1"/>
          </p:cNvSpPr>
          <p:nvPr>
            <p:ph type="sldNum" sz="quarter" idx="12"/>
          </p:nvPr>
        </p:nvSpPr>
        <p:spPr/>
        <p:txBody>
          <a:bodyPr/>
          <a:lstStyle/>
          <a:p>
            <a:fld id="{CD5BEB67-D276-7C48-9168-F3BE929B2D58}" type="slidenum">
              <a:rPr lang="en-US" smtClean="0"/>
              <a:t>‹#›</a:t>
            </a:fld>
            <a:endParaRPr lang="en-US"/>
          </a:p>
        </p:txBody>
      </p:sp>
    </p:spTree>
    <p:extLst>
      <p:ext uri="{BB962C8B-B14F-4D97-AF65-F5344CB8AC3E}">
        <p14:creationId xmlns:p14="http://schemas.microsoft.com/office/powerpoint/2010/main" val="42477445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2B84C-0384-F1CC-DDFD-C782FF78DDF9}"/>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C526484F-1EEC-FF9A-2160-C464BA12C3F0}"/>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3538B26-CE38-0F82-E256-E9E40BEFB06C}"/>
              </a:ext>
            </a:extLst>
          </p:cNvPr>
          <p:cNvSpPr>
            <a:spLocks noGrp="1"/>
          </p:cNvSpPr>
          <p:nvPr>
            <p:ph type="dt" sz="half" idx="10"/>
          </p:nvPr>
        </p:nvSpPr>
        <p:spPr/>
        <p:txBody>
          <a:bodyPr/>
          <a:lstStyle/>
          <a:p>
            <a:fld id="{055EE2A2-F487-0646-8456-64779F403CF4}" type="datetimeFigureOut">
              <a:rPr lang="en-US" smtClean="0"/>
              <a:t>9/9/2026</a:t>
            </a:fld>
            <a:endParaRPr lang="en-US"/>
          </a:p>
        </p:txBody>
      </p:sp>
      <p:sp>
        <p:nvSpPr>
          <p:cNvPr id="5" name="Footer Placeholder 4">
            <a:extLst>
              <a:ext uri="{FF2B5EF4-FFF2-40B4-BE49-F238E27FC236}">
                <a16:creationId xmlns:a16="http://schemas.microsoft.com/office/drawing/2014/main" id="{B24E0863-9F4B-93E4-2F50-0D52D31464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68FA79-D6A7-AE07-E7B3-9F51280F440E}"/>
              </a:ext>
            </a:extLst>
          </p:cNvPr>
          <p:cNvSpPr>
            <a:spLocks noGrp="1"/>
          </p:cNvSpPr>
          <p:nvPr>
            <p:ph type="sldNum" sz="quarter" idx="12"/>
          </p:nvPr>
        </p:nvSpPr>
        <p:spPr/>
        <p:txBody>
          <a:bodyPr/>
          <a:lstStyle/>
          <a:p>
            <a:fld id="{CD5BEB67-D276-7C48-9168-F3BE929B2D58}" type="slidenum">
              <a:rPr lang="en-US" smtClean="0"/>
              <a:t>‹#›</a:t>
            </a:fld>
            <a:endParaRPr lang="en-US"/>
          </a:p>
        </p:txBody>
      </p:sp>
    </p:spTree>
    <p:extLst>
      <p:ext uri="{BB962C8B-B14F-4D97-AF65-F5344CB8AC3E}">
        <p14:creationId xmlns:p14="http://schemas.microsoft.com/office/powerpoint/2010/main" val="29797429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8F3ABCC-C1B8-4781-A2D2-2CB4B4514E8A}"/>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3944256-61A0-1D6C-A093-E5FFD21AE4EE}"/>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D4BAF70-2F4B-2A98-A18D-6EEC9F7FA8EB}"/>
              </a:ext>
            </a:extLst>
          </p:cNvPr>
          <p:cNvSpPr>
            <a:spLocks noGrp="1"/>
          </p:cNvSpPr>
          <p:nvPr>
            <p:ph type="dt" sz="half" idx="10"/>
          </p:nvPr>
        </p:nvSpPr>
        <p:spPr/>
        <p:txBody>
          <a:bodyPr/>
          <a:lstStyle/>
          <a:p>
            <a:fld id="{055EE2A2-F487-0646-8456-64779F403CF4}" type="datetimeFigureOut">
              <a:rPr lang="en-US" smtClean="0"/>
              <a:t>9/9/2026</a:t>
            </a:fld>
            <a:endParaRPr lang="en-US"/>
          </a:p>
        </p:txBody>
      </p:sp>
      <p:sp>
        <p:nvSpPr>
          <p:cNvPr id="5" name="Footer Placeholder 4">
            <a:extLst>
              <a:ext uri="{FF2B5EF4-FFF2-40B4-BE49-F238E27FC236}">
                <a16:creationId xmlns:a16="http://schemas.microsoft.com/office/drawing/2014/main" id="{02A45E99-364B-8E05-BD18-86516697F5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68AF03-6D15-6396-2847-BD26219CA290}"/>
              </a:ext>
            </a:extLst>
          </p:cNvPr>
          <p:cNvSpPr>
            <a:spLocks noGrp="1"/>
          </p:cNvSpPr>
          <p:nvPr>
            <p:ph type="sldNum" sz="quarter" idx="12"/>
          </p:nvPr>
        </p:nvSpPr>
        <p:spPr/>
        <p:txBody>
          <a:bodyPr/>
          <a:lstStyle/>
          <a:p>
            <a:fld id="{CD5BEB67-D276-7C48-9168-F3BE929B2D58}" type="slidenum">
              <a:rPr lang="en-US" smtClean="0"/>
              <a:t>‹#›</a:t>
            </a:fld>
            <a:endParaRPr lang="en-US"/>
          </a:p>
        </p:txBody>
      </p:sp>
    </p:spTree>
    <p:extLst>
      <p:ext uri="{BB962C8B-B14F-4D97-AF65-F5344CB8AC3E}">
        <p14:creationId xmlns:p14="http://schemas.microsoft.com/office/powerpoint/2010/main" val="2761237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DA28BB-4BB2-479E-8C8B-1B5D92BBE95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7E55090-9ACB-4467-A682-7B597F33766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B36CCEA-8291-49A7-A10B-A0E323511E2B}"/>
              </a:ext>
            </a:extLst>
          </p:cNvPr>
          <p:cNvSpPr>
            <a:spLocks noGrp="1"/>
          </p:cNvSpPr>
          <p:nvPr>
            <p:ph type="dt" sz="half" idx="10"/>
          </p:nvPr>
        </p:nvSpPr>
        <p:spPr/>
        <p:txBody>
          <a:bodyPr/>
          <a:lstStyle/>
          <a:p>
            <a:fld id="{21721FF9-C82C-4063-8EBD-BD67B73F6C92}" type="datetimeFigureOut">
              <a:rPr lang="en-GB" smtClean="0"/>
              <a:t>09/09/2026</a:t>
            </a:fld>
            <a:endParaRPr lang="en-GB"/>
          </a:p>
        </p:txBody>
      </p:sp>
      <p:sp>
        <p:nvSpPr>
          <p:cNvPr id="5" name="Footer Placeholder 4">
            <a:extLst>
              <a:ext uri="{FF2B5EF4-FFF2-40B4-BE49-F238E27FC236}">
                <a16:creationId xmlns:a16="http://schemas.microsoft.com/office/drawing/2014/main" id="{FBA5080F-0AEA-49DC-8E1C-892F60C56B7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0C8D5CD-D371-462C-8E56-68AD08D1CC20}"/>
              </a:ext>
            </a:extLst>
          </p:cNvPr>
          <p:cNvSpPr>
            <a:spLocks noGrp="1"/>
          </p:cNvSpPr>
          <p:nvPr>
            <p:ph type="sldNum" sz="quarter" idx="12"/>
          </p:nvPr>
        </p:nvSpPr>
        <p:spPr/>
        <p:txBody>
          <a:bodyPr/>
          <a:lstStyle/>
          <a:p>
            <a:fld id="{BD97BF31-5687-4AC6-AEAB-116163D7B26A}" type="slidenum">
              <a:rPr lang="en-GB" smtClean="0"/>
              <a:t>‹#›</a:t>
            </a:fld>
            <a:endParaRPr lang="en-GB"/>
          </a:p>
        </p:txBody>
      </p:sp>
    </p:spTree>
    <p:extLst>
      <p:ext uri="{BB962C8B-B14F-4D97-AF65-F5344CB8AC3E}">
        <p14:creationId xmlns:p14="http://schemas.microsoft.com/office/powerpoint/2010/main" val="3898620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F657A-FC37-4C24-BC89-14FAF524DCF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9240D44-1385-45D3-B556-F8E62F1A36D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F3189E5-9A71-4484-87EC-2704A2C4D2D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AD5A476-DF06-48CD-83EB-974E6955FE70}"/>
              </a:ext>
            </a:extLst>
          </p:cNvPr>
          <p:cNvSpPr>
            <a:spLocks noGrp="1"/>
          </p:cNvSpPr>
          <p:nvPr>
            <p:ph type="dt" sz="half" idx="10"/>
          </p:nvPr>
        </p:nvSpPr>
        <p:spPr/>
        <p:txBody>
          <a:bodyPr/>
          <a:lstStyle/>
          <a:p>
            <a:fld id="{21721FF9-C82C-4063-8EBD-BD67B73F6C92}" type="datetimeFigureOut">
              <a:rPr lang="en-GB" smtClean="0"/>
              <a:t>09/09/2026</a:t>
            </a:fld>
            <a:endParaRPr lang="en-GB"/>
          </a:p>
        </p:txBody>
      </p:sp>
      <p:sp>
        <p:nvSpPr>
          <p:cNvPr id="6" name="Footer Placeholder 5">
            <a:extLst>
              <a:ext uri="{FF2B5EF4-FFF2-40B4-BE49-F238E27FC236}">
                <a16:creationId xmlns:a16="http://schemas.microsoft.com/office/drawing/2014/main" id="{D8E6F1D4-0E38-40E6-8D3B-FB884FD550B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6005E68-52FB-4081-98FE-B400BB2B6765}"/>
              </a:ext>
            </a:extLst>
          </p:cNvPr>
          <p:cNvSpPr>
            <a:spLocks noGrp="1"/>
          </p:cNvSpPr>
          <p:nvPr>
            <p:ph type="sldNum" sz="quarter" idx="12"/>
          </p:nvPr>
        </p:nvSpPr>
        <p:spPr/>
        <p:txBody>
          <a:bodyPr/>
          <a:lstStyle/>
          <a:p>
            <a:fld id="{BD97BF31-5687-4AC6-AEAB-116163D7B26A}" type="slidenum">
              <a:rPr lang="en-GB" smtClean="0"/>
              <a:t>‹#›</a:t>
            </a:fld>
            <a:endParaRPr lang="en-GB"/>
          </a:p>
        </p:txBody>
      </p:sp>
    </p:spTree>
    <p:extLst>
      <p:ext uri="{BB962C8B-B14F-4D97-AF65-F5344CB8AC3E}">
        <p14:creationId xmlns:p14="http://schemas.microsoft.com/office/powerpoint/2010/main" val="3261996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39DE8-BD0B-4B98-A070-FF3590A09BE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E5F570B-4F5F-4B67-A517-F94DAACDD00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4A6C0E9-732A-407B-9EC7-FC881A4FF2D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8626A83-999C-4EC7-810B-0AF84AC61D1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EE6AE89-EC04-4B8B-9B6F-70DBF1D60A9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4E0EAF1-0454-4D46-901B-5E6B9D546535}"/>
              </a:ext>
            </a:extLst>
          </p:cNvPr>
          <p:cNvSpPr>
            <a:spLocks noGrp="1"/>
          </p:cNvSpPr>
          <p:nvPr>
            <p:ph type="dt" sz="half" idx="10"/>
          </p:nvPr>
        </p:nvSpPr>
        <p:spPr/>
        <p:txBody>
          <a:bodyPr/>
          <a:lstStyle/>
          <a:p>
            <a:fld id="{21721FF9-C82C-4063-8EBD-BD67B73F6C92}" type="datetimeFigureOut">
              <a:rPr lang="en-GB" smtClean="0"/>
              <a:t>09/09/2026</a:t>
            </a:fld>
            <a:endParaRPr lang="en-GB"/>
          </a:p>
        </p:txBody>
      </p:sp>
      <p:sp>
        <p:nvSpPr>
          <p:cNvPr id="8" name="Footer Placeholder 7">
            <a:extLst>
              <a:ext uri="{FF2B5EF4-FFF2-40B4-BE49-F238E27FC236}">
                <a16:creationId xmlns:a16="http://schemas.microsoft.com/office/drawing/2014/main" id="{63FD95FE-575A-4E7E-879F-26725EF40AB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FB3EED1-2DBF-4CBB-A874-F2853983178F}"/>
              </a:ext>
            </a:extLst>
          </p:cNvPr>
          <p:cNvSpPr>
            <a:spLocks noGrp="1"/>
          </p:cNvSpPr>
          <p:nvPr>
            <p:ph type="sldNum" sz="quarter" idx="12"/>
          </p:nvPr>
        </p:nvSpPr>
        <p:spPr/>
        <p:txBody>
          <a:bodyPr/>
          <a:lstStyle/>
          <a:p>
            <a:fld id="{BD97BF31-5687-4AC6-AEAB-116163D7B26A}" type="slidenum">
              <a:rPr lang="en-GB" smtClean="0"/>
              <a:t>‹#›</a:t>
            </a:fld>
            <a:endParaRPr lang="en-GB"/>
          </a:p>
        </p:txBody>
      </p:sp>
    </p:spTree>
    <p:extLst>
      <p:ext uri="{BB962C8B-B14F-4D97-AF65-F5344CB8AC3E}">
        <p14:creationId xmlns:p14="http://schemas.microsoft.com/office/powerpoint/2010/main" val="37198695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2BFE2-05BD-4C67-B245-90BB0C5E1E3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94151CD-D4F8-43F8-B94E-AAF18FB94ACD}"/>
              </a:ext>
            </a:extLst>
          </p:cNvPr>
          <p:cNvSpPr>
            <a:spLocks noGrp="1"/>
          </p:cNvSpPr>
          <p:nvPr>
            <p:ph type="dt" sz="half" idx="10"/>
          </p:nvPr>
        </p:nvSpPr>
        <p:spPr/>
        <p:txBody>
          <a:bodyPr/>
          <a:lstStyle/>
          <a:p>
            <a:fld id="{21721FF9-C82C-4063-8EBD-BD67B73F6C92}" type="datetimeFigureOut">
              <a:rPr lang="en-GB" smtClean="0"/>
              <a:t>09/09/2026</a:t>
            </a:fld>
            <a:endParaRPr lang="en-GB"/>
          </a:p>
        </p:txBody>
      </p:sp>
      <p:sp>
        <p:nvSpPr>
          <p:cNvPr id="4" name="Footer Placeholder 3">
            <a:extLst>
              <a:ext uri="{FF2B5EF4-FFF2-40B4-BE49-F238E27FC236}">
                <a16:creationId xmlns:a16="http://schemas.microsoft.com/office/drawing/2014/main" id="{7E5E5B84-279A-43CD-A9A4-A406DE07CC9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7314AD4-CEA8-4816-97C8-6C7757C57CD4}"/>
              </a:ext>
            </a:extLst>
          </p:cNvPr>
          <p:cNvSpPr>
            <a:spLocks noGrp="1"/>
          </p:cNvSpPr>
          <p:nvPr>
            <p:ph type="sldNum" sz="quarter" idx="12"/>
          </p:nvPr>
        </p:nvSpPr>
        <p:spPr/>
        <p:txBody>
          <a:bodyPr/>
          <a:lstStyle/>
          <a:p>
            <a:fld id="{BD97BF31-5687-4AC6-AEAB-116163D7B26A}" type="slidenum">
              <a:rPr lang="en-GB" smtClean="0"/>
              <a:t>‹#›</a:t>
            </a:fld>
            <a:endParaRPr lang="en-GB"/>
          </a:p>
        </p:txBody>
      </p:sp>
    </p:spTree>
    <p:extLst>
      <p:ext uri="{BB962C8B-B14F-4D97-AF65-F5344CB8AC3E}">
        <p14:creationId xmlns:p14="http://schemas.microsoft.com/office/powerpoint/2010/main" val="29460820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7093015-67A4-4AC9-A319-8E7C46979D1F}"/>
              </a:ext>
            </a:extLst>
          </p:cNvPr>
          <p:cNvSpPr>
            <a:spLocks noGrp="1"/>
          </p:cNvSpPr>
          <p:nvPr>
            <p:ph type="dt" sz="half" idx="10"/>
          </p:nvPr>
        </p:nvSpPr>
        <p:spPr/>
        <p:txBody>
          <a:bodyPr/>
          <a:lstStyle/>
          <a:p>
            <a:fld id="{21721FF9-C82C-4063-8EBD-BD67B73F6C92}" type="datetimeFigureOut">
              <a:rPr lang="en-GB" smtClean="0"/>
              <a:t>09/09/2026</a:t>
            </a:fld>
            <a:endParaRPr lang="en-GB"/>
          </a:p>
        </p:txBody>
      </p:sp>
      <p:sp>
        <p:nvSpPr>
          <p:cNvPr id="3" name="Footer Placeholder 2">
            <a:extLst>
              <a:ext uri="{FF2B5EF4-FFF2-40B4-BE49-F238E27FC236}">
                <a16:creationId xmlns:a16="http://schemas.microsoft.com/office/drawing/2014/main" id="{05F8F960-DE16-4839-B3B8-A2DEC2754E4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472B01F-D366-482C-863A-C8F9F938FBF1}"/>
              </a:ext>
            </a:extLst>
          </p:cNvPr>
          <p:cNvSpPr>
            <a:spLocks noGrp="1"/>
          </p:cNvSpPr>
          <p:nvPr>
            <p:ph type="sldNum" sz="quarter" idx="12"/>
          </p:nvPr>
        </p:nvSpPr>
        <p:spPr/>
        <p:txBody>
          <a:bodyPr/>
          <a:lstStyle/>
          <a:p>
            <a:fld id="{BD97BF31-5687-4AC6-AEAB-116163D7B26A}" type="slidenum">
              <a:rPr lang="en-GB" smtClean="0"/>
              <a:t>‹#›</a:t>
            </a:fld>
            <a:endParaRPr lang="en-GB"/>
          </a:p>
        </p:txBody>
      </p:sp>
    </p:spTree>
    <p:extLst>
      <p:ext uri="{BB962C8B-B14F-4D97-AF65-F5344CB8AC3E}">
        <p14:creationId xmlns:p14="http://schemas.microsoft.com/office/powerpoint/2010/main" val="16995472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0C37E-428E-4456-AD58-6DF48026851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1BDCF49-DC46-4981-864D-42D59A6E52E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D94DD32-C042-4C2B-8E82-0F3BFA9273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4F1CDBD-F68C-4052-9FCC-4BCF28386ADD}"/>
              </a:ext>
            </a:extLst>
          </p:cNvPr>
          <p:cNvSpPr>
            <a:spLocks noGrp="1"/>
          </p:cNvSpPr>
          <p:nvPr>
            <p:ph type="dt" sz="half" idx="10"/>
          </p:nvPr>
        </p:nvSpPr>
        <p:spPr/>
        <p:txBody>
          <a:bodyPr/>
          <a:lstStyle/>
          <a:p>
            <a:fld id="{21721FF9-C82C-4063-8EBD-BD67B73F6C92}" type="datetimeFigureOut">
              <a:rPr lang="en-GB" smtClean="0"/>
              <a:t>09/09/2026</a:t>
            </a:fld>
            <a:endParaRPr lang="en-GB"/>
          </a:p>
        </p:txBody>
      </p:sp>
      <p:sp>
        <p:nvSpPr>
          <p:cNvPr id="6" name="Footer Placeholder 5">
            <a:extLst>
              <a:ext uri="{FF2B5EF4-FFF2-40B4-BE49-F238E27FC236}">
                <a16:creationId xmlns:a16="http://schemas.microsoft.com/office/drawing/2014/main" id="{57F49F49-F7A7-4025-9801-4D517501516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3B98B91-DEF2-4A6D-9CC4-0818011C336B}"/>
              </a:ext>
            </a:extLst>
          </p:cNvPr>
          <p:cNvSpPr>
            <a:spLocks noGrp="1"/>
          </p:cNvSpPr>
          <p:nvPr>
            <p:ph type="sldNum" sz="quarter" idx="12"/>
          </p:nvPr>
        </p:nvSpPr>
        <p:spPr/>
        <p:txBody>
          <a:bodyPr/>
          <a:lstStyle/>
          <a:p>
            <a:fld id="{BD97BF31-5687-4AC6-AEAB-116163D7B26A}" type="slidenum">
              <a:rPr lang="en-GB" smtClean="0"/>
              <a:t>‹#›</a:t>
            </a:fld>
            <a:endParaRPr lang="en-GB"/>
          </a:p>
        </p:txBody>
      </p:sp>
    </p:spTree>
    <p:extLst>
      <p:ext uri="{BB962C8B-B14F-4D97-AF65-F5344CB8AC3E}">
        <p14:creationId xmlns:p14="http://schemas.microsoft.com/office/powerpoint/2010/main" val="1910617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CB1AE-E1F5-4BE6-8B0F-B701A62E690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F6DA4B4-5AF0-41F5-9781-8D20CA0F7C3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CB443F2-7034-49FA-B09C-1E7376EF44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15F2EBF-954F-4671-8FF6-9CAE225199B6}"/>
              </a:ext>
            </a:extLst>
          </p:cNvPr>
          <p:cNvSpPr>
            <a:spLocks noGrp="1"/>
          </p:cNvSpPr>
          <p:nvPr>
            <p:ph type="dt" sz="half" idx="10"/>
          </p:nvPr>
        </p:nvSpPr>
        <p:spPr/>
        <p:txBody>
          <a:bodyPr/>
          <a:lstStyle/>
          <a:p>
            <a:fld id="{21721FF9-C82C-4063-8EBD-BD67B73F6C92}" type="datetimeFigureOut">
              <a:rPr lang="en-GB" smtClean="0"/>
              <a:t>09/09/2026</a:t>
            </a:fld>
            <a:endParaRPr lang="en-GB"/>
          </a:p>
        </p:txBody>
      </p:sp>
      <p:sp>
        <p:nvSpPr>
          <p:cNvPr id="6" name="Footer Placeholder 5">
            <a:extLst>
              <a:ext uri="{FF2B5EF4-FFF2-40B4-BE49-F238E27FC236}">
                <a16:creationId xmlns:a16="http://schemas.microsoft.com/office/drawing/2014/main" id="{614A720B-EE7D-4BDB-8B76-35E505AB6BC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0D2007C-F0B0-4C7F-9C14-B7134B6A716E}"/>
              </a:ext>
            </a:extLst>
          </p:cNvPr>
          <p:cNvSpPr>
            <a:spLocks noGrp="1"/>
          </p:cNvSpPr>
          <p:nvPr>
            <p:ph type="sldNum" sz="quarter" idx="12"/>
          </p:nvPr>
        </p:nvSpPr>
        <p:spPr/>
        <p:txBody>
          <a:bodyPr/>
          <a:lstStyle/>
          <a:p>
            <a:fld id="{BD97BF31-5687-4AC6-AEAB-116163D7B26A}" type="slidenum">
              <a:rPr lang="en-GB" smtClean="0"/>
              <a:t>‹#›</a:t>
            </a:fld>
            <a:endParaRPr lang="en-GB"/>
          </a:p>
        </p:txBody>
      </p:sp>
    </p:spTree>
    <p:extLst>
      <p:ext uri="{BB962C8B-B14F-4D97-AF65-F5344CB8AC3E}">
        <p14:creationId xmlns:p14="http://schemas.microsoft.com/office/powerpoint/2010/main" val="2098418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293166-601D-4469-B4B2-ABE9C7F52C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1CC3737-B147-46FF-828F-94E5535F0D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8DEA48-814C-45B7-9BDE-A8DDA9F65E4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721FF9-C82C-4063-8EBD-BD67B73F6C92}" type="datetimeFigureOut">
              <a:rPr lang="en-GB" smtClean="0"/>
              <a:t>09/09/2026</a:t>
            </a:fld>
            <a:endParaRPr lang="en-GB"/>
          </a:p>
        </p:txBody>
      </p:sp>
      <p:sp>
        <p:nvSpPr>
          <p:cNvPr id="5" name="Footer Placeholder 4">
            <a:extLst>
              <a:ext uri="{FF2B5EF4-FFF2-40B4-BE49-F238E27FC236}">
                <a16:creationId xmlns:a16="http://schemas.microsoft.com/office/drawing/2014/main" id="{74F028E1-7F11-4A63-9027-512018F033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02D64DAE-9F25-4AB3-BD91-E307F7F338B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97BF31-5687-4AC6-AEAB-116163D7B26A}" type="slidenum">
              <a:rPr lang="en-GB" smtClean="0"/>
              <a:t>‹#›</a:t>
            </a:fld>
            <a:endParaRPr lang="en-GB"/>
          </a:p>
        </p:txBody>
      </p:sp>
    </p:spTree>
    <p:extLst>
      <p:ext uri="{BB962C8B-B14F-4D97-AF65-F5344CB8AC3E}">
        <p14:creationId xmlns:p14="http://schemas.microsoft.com/office/powerpoint/2010/main" val="13217918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1381FF-1F48-52E6-6BFD-4A2B710D14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29B8C12-0350-C9F0-253A-0799A38761B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A4A9FE7-AD27-912E-A235-DD7ABC6F48F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55EE2A2-F487-0646-8456-64779F403CF4}" type="datetimeFigureOut">
              <a:rPr lang="en-US" smtClean="0"/>
              <a:t>9/9/2026</a:t>
            </a:fld>
            <a:endParaRPr lang="en-US"/>
          </a:p>
        </p:txBody>
      </p:sp>
      <p:sp>
        <p:nvSpPr>
          <p:cNvPr id="5" name="Footer Placeholder 4">
            <a:extLst>
              <a:ext uri="{FF2B5EF4-FFF2-40B4-BE49-F238E27FC236}">
                <a16:creationId xmlns:a16="http://schemas.microsoft.com/office/drawing/2014/main" id="{C17088FD-C10F-CA7E-EF90-C77755F08A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0E5E966-20AC-26AF-741B-35B063D8790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D5BEB67-D276-7C48-9168-F3BE929B2D58}" type="slidenum">
              <a:rPr lang="en-US" smtClean="0"/>
              <a:t>‹#›</a:t>
            </a:fld>
            <a:endParaRPr lang="en-US"/>
          </a:p>
        </p:txBody>
      </p:sp>
    </p:spTree>
    <p:extLst>
      <p:ext uri="{BB962C8B-B14F-4D97-AF65-F5344CB8AC3E}">
        <p14:creationId xmlns:p14="http://schemas.microsoft.com/office/powerpoint/2010/main" val="40239139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hyperlink" Target="mailto:bellbirdpta@gmail.com"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hyperlink" Target="https://www.booktrust.org.uk/books-and-reading/bookfinder/" TargetMode="External"/><Relationship Id="rId4" Type="http://schemas.openxmlformats.org/officeDocument/2006/relationships/hyperlink" Target="http://www.booktrust.org.uk/"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ADD33-5193-4A52-AF1F-D90775B8FD56}"/>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9F86CFE8-F544-4BCD-A488-84B1D25DAEB3}"/>
              </a:ext>
            </a:extLst>
          </p:cNvPr>
          <p:cNvSpPr>
            <a:spLocks noGrp="1"/>
          </p:cNvSpPr>
          <p:nvPr>
            <p:ph type="subTitle" idx="1"/>
          </p:nvPr>
        </p:nvSpPr>
        <p:spPr/>
        <p:txBody>
          <a:bodyPr/>
          <a:lstStyle/>
          <a:p>
            <a:endParaRPr lang="en-GB"/>
          </a:p>
        </p:txBody>
      </p:sp>
      <p:cxnSp>
        <p:nvCxnSpPr>
          <p:cNvPr id="4" name="Connector: Elbow 3">
            <a:extLst>
              <a:ext uri="{FF2B5EF4-FFF2-40B4-BE49-F238E27FC236}">
                <a16:creationId xmlns:a16="http://schemas.microsoft.com/office/drawing/2014/main" id="{4314DC91-09FD-4970-8257-8CAFCF7B83E8}"/>
              </a:ext>
            </a:extLst>
          </p:cNvPr>
          <p:cNvCxnSpPr>
            <a:cxnSpLocks noGrp="1" noRot="1" noMove="1" noResize="1" noEditPoints="1" noAdjustHandles="1" noChangeArrowheads="1" noChangeShapeType="1"/>
          </p:cNvCxnSpPr>
          <p:nvPr/>
        </p:nvCxnSpPr>
        <p:spPr>
          <a:xfrm rot="5400000">
            <a:off x="-3419475" y="3432175"/>
            <a:ext cx="6851650" cy="12700"/>
          </a:xfrm>
          <a:prstGeom prst="bentConnector3">
            <a:avLst>
              <a:gd name="adj1" fmla="val 51186"/>
            </a:avLst>
          </a:prstGeom>
        </p:spPr>
        <p:style>
          <a:lnRef idx="1">
            <a:schemeClr val="accent1"/>
          </a:lnRef>
          <a:fillRef idx="0">
            <a:schemeClr val="accent1"/>
          </a:fillRef>
          <a:effectRef idx="0">
            <a:schemeClr val="accent1"/>
          </a:effectRef>
          <a:fontRef idx="minor">
            <a:schemeClr val="tx1"/>
          </a:fontRef>
        </p:style>
      </p:cxnSp>
      <p:cxnSp>
        <p:nvCxnSpPr>
          <p:cNvPr id="5" name="Connector: Elbow 4">
            <a:extLst>
              <a:ext uri="{FF2B5EF4-FFF2-40B4-BE49-F238E27FC236}">
                <a16:creationId xmlns:a16="http://schemas.microsoft.com/office/drawing/2014/main" id="{68156965-3DC4-4F0F-B799-8AFDED06A223}"/>
              </a:ext>
            </a:extLst>
          </p:cNvPr>
          <p:cNvCxnSpPr>
            <a:cxnSpLocks noGrp="1" noRot="1" noMove="1" noResize="1" noEditPoints="1" noAdjustHandles="1" noChangeArrowheads="1" noChangeShapeType="1"/>
          </p:cNvCxnSpPr>
          <p:nvPr/>
        </p:nvCxnSpPr>
        <p:spPr>
          <a:xfrm>
            <a:off x="0" y="6858000"/>
            <a:ext cx="914400" cy="914400"/>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9FB787E-1FCC-485F-96F4-63768C08C878}"/>
              </a:ext>
            </a:extLst>
          </p:cNvPr>
          <p:cNvSpPr>
            <a:spLocks noGrp="1" noRot="1" noMove="1" noResize="1" noEditPoints="1" noAdjustHandles="1" noChangeArrowheads="1" noChangeShapeType="1"/>
          </p:cNvSpPr>
          <p:nvPr/>
        </p:nvSpPr>
        <p:spPr>
          <a:xfrm>
            <a:off x="38100" y="12700"/>
            <a:ext cx="12174220" cy="6832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ight Triangle 6">
            <a:extLst>
              <a:ext uri="{FF2B5EF4-FFF2-40B4-BE49-F238E27FC236}">
                <a16:creationId xmlns:a16="http://schemas.microsoft.com/office/drawing/2014/main" id="{C86D145B-4119-4E62-BA7E-B0E9185300DA}"/>
              </a:ext>
            </a:extLst>
          </p:cNvPr>
          <p:cNvSpPr>
            <a:spLocks noGrp="1" noRot="1" noMove="1" noResize="1" noEditPoints="1" noAdjustHandles="1" noChangeArrowheads="1" noChangeShapeType="1"/>
          </p:cNvSpPr>
          <p:nvPr/>
        </p:nvSpPr>
        <p:spPr>
          <a:xfrm>
            <a:off x="-21021" y="-6350"/>
            <a:ext cx="7468301" cy="6851650"/>
          </a:xfrm>
          <a:prstGeom prst="rtTriangl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The Bellbird Primary School">
            <a:extLst>
              <a:ext uri="{FF2B5EF4-FFF2-40B4-BE49-F238E27FC236}">
                <a16:creationId xmlns:a16="http://schemas.microsoft.com/office/drawing/2014/main" id="{39D63C58-CE7E-4557-8C41-74340D9AF554}"/>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0405252" y="4761970"/>
            <a:ext cx="1622777" cy="1947333"/>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Shape 8">
            <a:extLst>
              <a:ext uri="{FF2B5EF4-FFF2-40B4-BE49-F238E27FC236}">
                <a16:creationId xmlns:a16="http://schemas.microsoft.com/office/drawing/2014/main" id="{EDCE1344-9A0C-4AD4-B049-C95A553206DC}"/>
              </a:ext>
            </a:extLst>
          </p:cNvPr>
          <p:cNvSpPr>
            <a:spLocks noGrp="1" noRot="1" noMove="1" noResize="1" noEditPoints="1" noAdjustHandles="1" noChangeArrowheads="1" noChangeShapeType="1"/>
          </p:cNvSpPr>
          <p:nvPr/>
        </p:nvSpPr>
        <p:spPr>
          <a:xfrm>
            <a:off x="-21021" y="-21022"/>
            <a:ext cx="9680641" cy="5278821"/>
          </a:xfrm>
          <a:custGeom>
            <a:avLst/>
            <a:gdLst>
              <a:gd name="connsiteX0" fmla="*/ 0 w 8544911"/>
              <a:gd name="connsiteY0" fmla="*/ 0 h 4624552"/>
              <a:gd name="connsiteX1" fmla="*/ 5055476 w 8544911"/>
              <a:gd name="connsiteY1" fmla="*/ 4624552 h 4624552"/>
              <a:gd name="connsiteX2" fmla="*/ 8544911 w 8544911"/>
              <a:gd name="connsiteY2" fmla="*/ 0 h 4624552"/>
              <a:gd name="connsiteX3" fmla="*/ 0 w 8544911"/>
              <a:gd name="connsiteY3" fmla="*/ 0 h 4624552"/>
            </a:gdLst>
            <a:ahLst/>
            <a:cxnLst>
              <a:cxn ang="0">
                <a:pos x="connsiteX0" y="connsiteY0"/>
              </a:cxn>
              <a:cxn ang="0">
                <a:pos x="connsiteX1" y="connsiteY1"/>
              </a:cxn>
              <a:cxn ang="0">
                <a:pos x="connsiteX2" y="connsiteY2"/>
              </a:cxn>
              <a:cxn ang="0">
                <a:pos x="connsiteX3" y="connsiteY3"/>
              </a:cxn>
            </a:cxnLst>
            <a:rect l="l" t="t" r="r" b="b"/>
            <a:pathLst>
              <a:path w="8544911" h="4624552">
                <a:moveTo>
                  <a:pt x="0" y="0"/>
                </a:moveTo>
                <a:lnTo>
                  <a:pt x="5055476" y="4624552"/>
                </a:lnTo>
                <a:lnTo>
                  <a:pt x="8544911" y="0"/>
                </a:lnTo>
                <a:lnTo>
                  <a:pt x="0" y="0"/>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5"/>
          <p:cNvSpPr txBox="1">
            <a:spLocks noChangeArrowheads="1"/>
          </p:cNvSpPr>
          <p:nvPr/>
        </p:nvSpPr>
        <p:spPr bwMode="auto">
          <a:xfrm>
            <a:off x="1689100" y="5412470"/>
            <a:ext cx="797052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en-US" sz="3600" dirty="0">
                <a:latin typeface="Comic Sans MS" panose="030F0702030302020204" pitchFamily="66" charset="0"/>
              </a:rPr>
              <a:t>Welcome to Year 5- Please sign in using the sheets on the desks.</a:t>
            </a:r>
          </a:p>
        </p:txBody>
      </p:sp>
      <p:pic>
        <p:nvPicPr>
          <p:cNvPr id="12"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9855" y="2830558"/>
            <a:ext cx="1706563" cy="18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70493" y="814433"/>
            <a:ext cx="6697662" cy="151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02065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ADD33-5193-4A52-AF1F-D90775B8FD56}"/>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9F86CFE8-F544-4BCD-A488-84B1D25DAEB3}"/>
              </a:ext>
            </a:extLst>
          </p:cNvPr>
          <p:cNvSpPr>
            <a:spLocks noGrp="1"/>
          </p:cNvSpPr>
          <p:nvPr>
            <p:ph type="subTitle" idx="1"/>
          </p:nvPr>
        </p:nvSpPr>
        <p:spPr/>
        <p:txBody>
          <a:bodyPr/>
          <a:lstStyle/>
          <a:p>
            <a:endParaRPr lang="en-GB"/>
          </a:p>
        </p:txBody>
      </p:sp>
      <p:cxnSp>
        <p:nvCxnSpPr>
          <p:cNvPr id="4" name="Connector: Elbow 3">
            <a:extLst>
              <a:ext uri="{FF2B5EF4-FFF2-40B4-BE49-F238E27FC236}">
                <a16:creationId xmlns:a16="http://schemas.microsoft.com/office/drawing/2014/main" id="{4314DC91-09FD-4970-8257-8CAFCF7B83E8}"/>
              </a:ext>
            </a:extLst>
          </p:cNvPr>
          <p:cNvCxnSpPr>
            <a:cxnSpLocks noGrp="1" noRot="1" noMove="1" noResize="1" noEditPoints="1" noAdjustHandles="1" noChangeArrowheads="1" noChangeShapeType="1"/>
          </p:cNvCxnSpPr>
          <p:nvPr/>
        </p:nvCxnSpPr>
        <p:spPr>
          <a:xfrm rot="5400000">
            <a:off x="-3419475" y="3432175"/>
            <a:ext cx="6851650" cy="12700"/>
          </a:xfrm>
          <a:prstGeom prst="bentConnector3">
            <a:avLst>
              <a:gd name="adj1" fmla="val 51186"/>
            </a:avLst>
          </a:prstGeom>
        </p:spPr>
        <p:style>
          <a:lnRef idx="1">
            <a:schemeClr val="accent1"/>
          </a:lnRef>
          <a:fillRef idx="0">
            <a:schemeClr val="accent1"/>
          </a:fillRef>
          <a:effectRef idx="0">
            <a:schemeClr val="accent1"/>
          </a:effectRef>
          <a:fontRef idx="minor">
            <a:schemeClr val="tx1"/>
          </a:fontRef>
        </p:style>
      </p:cxnSp>
      <p:cxnSp>
        <p:nvCxnSpPr>
          <p:cNvPr id="5" name="Connector: Elbow 4">
            <a:extLst>
              <a:ext uri="{FF2B5EF4-FFF2-40B4-BE49-F238E27FC236}">
                <a16:creationId xmlns:a16="http://schemas.microsoft.com/office/drawing/2014/main" id="{68156965-3DC4-4F0F-B799-8AFDED06A223}"/>
              </a:ext>
            </a:extLst>
          </p:cNvPr>
          <p:cNvCxnSpPr>
            <a:cxnSpLocks noGrp="1" noRot="1" noMove="1" noResize="1" noEditPoints="1" noAdjustHandles="1" noChangeArrowheads="1" noChangeShapeType="1"/>
          </p:cNvCxnSpPr>
          <p:nvPr/>
        </p:nvCxnSpPr>
        <p:spPr>
          <a:xfrm>
            <a:off x="0" y="6858000"/>
            <a:ext cx="914400" cy="914400"/>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9FB787E-1FCC-485F-96F4-63768C08C878}"/>
              </a:ext>
            </a:extLst>
          </p:cNvPr>
          <p:cNvSpPr>
            <a:spLocks noGrp="1" noRot="1" noMove="1" noResize="1" noEditPoints="1" noAdjustHandles="1" noChangeArrowheads="1" noChangeShapeType="1"/>
          </p:cNvSpPr>
          <p:nvPr/>
        </p:nvSpPr>
        <p:spPr>
          <a:xfrm>
            <a:off x="38100" y="12700"/>
            <a:ext cx="12174220" cy="6832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ight Triangle 6">
            <a:extLst>
              <a:ext uri="{FF2B5EF4-FFF2-40B4-BE49-F238E27FC236}">
                <a16:creationId xmlns:a16="http://schemas.microsoft.com/office/drawing/2014/main" id="{C86D145B-4119-4E62-BA7E-B0E9185300DA}"/>
              </a:ext>
            </a:extLst>
          </p:cNvPr>
          <p:cNvSpPr>
            <a:spLocks noGrp="1" noRot="1" noMove="1" noResize="1" noEditPoints="1" noAdjustHandles="1" noChangeArrowheads="1" noChangeShapeType="1"/>
          </p:cNvSpPr>
          <p:nvPr/>
        </p:nvSpPr>
        <p:spPr>
          <a:xfrm>
            <a:off x="-21021" y="-6350"/>
            <a:ext cx="7468301" cy="6851650"/>
          </a:xfrm>
          <a:prstGeom prst="rtTriangl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a:p>
            <a:pPr algn="ctr"/>
            <a:endParaRPr lang="en-GB" dirty="0"/>
          </a:p>
        </p:txBody>
      </p:sp>
      <p:pic>
        <p:nvPicPr>
          <p:cNvPr id="8" name="Picture 7" descr="The Bellbird Primary School">
            <a:extLst>
              <a:ext uri="{FF2B5EF4-FFF2-40B4-BE49-F238E27FC236}">
                <a16:creationId xmlns:a16="http://schemas.microsoft.com/office/drawing/2014/main" id="{39D63C58-CE7E-4557-8C41-74340D9AF554}"/>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0405252" y="4761970"/>
            <a:ext cx="1622777" cy="1947333"/>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Shape 8">
            <a:extLst>
              <a:ext uri="{FF2B5EF4-FFF2-40B4-BE49-F238E27FC236}">
                <a16:creationId xmlns:a16="http://schemas.microsoft.com/office/drawing/2014/main" id="{EDCE1344-9A0C-4AD4-B049-C95A553206DC}"/>
              </a:ext>
            </a:extLst>
          </p:cNvPr>
          <p:cNvSpPr>
            <a:spLocks noGrp="1" noRot="1" noMove="1" noResize="1" noEditPoints="1" noAdjustHandles="1" noChangeArrowheads="1" noChangeShapeType="1"/>
          </p:cNvSpPr>
          <p:nvPr/>
        </p:nvSpPr>
        <p:spPr>
          <a:xfrm>
            <a:off x="-21021" y="-21022"/>
            <a:ext cx="9680641" cy="5278821"/>
          </a:xfrm>
          <a:custGeom>
            <a:avLst/>
            <a:gdLst>
              <a:gd name="connsiteX0" fmla="*/ 0 w 8544911"/>
              <a:gd name="connsiteY0" fmla="*/ 0 h 4624552"/>
              <a:gd name="connsiteX1" fmla="*/ 5055476 w 8544911"/>
              <a:gd name="connsiteY1" fmla="*/ 4624552 h 4624552"/>
              <a:gd name="connsiteX2" fmla="*/ 8544911 w 8544911"/>
              <a:gd name="connsiteY2" fmla="*/ 0 h 4624552"/>
              <a:gd name="connsiteX3" fmla="*/ 0 w 8544911"/>
              <a:gd name="connsiteY3" fmla="*/ 0 h 4624552"/>
            </a:gdLst>
            <a:ahLst/>
            <a:cxnLst>
              <a:cxn ang="0">
                <a:pos x="connsiteX0" y="connsiteY0"/>
              </a:cxn>
              <a:cxn ang="0">
                <a:pos x="connsiteX1" y="connsiteY1"/>
              </a:cxn>
              <a:cxn ang="0">
                <a:pos x="connsiteX2" y="connsiteY2"/>
              </a:cxn>
              <a:cxn ang="0">
                <a:pos x="connsiteX3" y="connsiteY3"/>
              </a:cxn>
            </a:cxnLst>
            <a:rect l="l" t="t" r="r" b="b"/>
            <a:pathLst>
              <a:path w="8544911" h="4624552">
                <a:moveTo>
                  <a:pt x="0" y="0"/>
                </a:moveTo>
                <a:lnTo>
                  <a:pt x="5055476" y="4624552"/>
                </a:lnTo>
                <a:lnTo>
                  <a:pt x="8544911" y="0"/>
                </a:lnTo>
                <a:lnTo>
                  <a:pt x="0" y="0"/>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D6755E94-7068-4D54-B56E-3DC3308DE7E5}"/>
              </a:ext>
            </a:extLst>
          </p:cNvPr>
          <p:cNvSpPr txBox="1"/>
          <p:nvPr/>
        </p:nvSpPr>
        <p:spPr>
          <a:xfrm>
            <a:off x="519442" y="785882"/>
            <a:ext cx="9358586" cy="5632311"/>
          </a:xfrm>
          <a:prstGeom prst="rect">
            <a:avLst/>
          </a:prstGeom>
          <a:solidFill>
            <a:schemeClr val="bg1"/>
          </a:solidFill>
          <a:ln w="101600">
            <a:solidFill>
              <a:srgbClr val="FF6600"/>
            </a:solidFill>
          </a:ln>
        </p:spPr>
        <p:txBody>
          <a:bodyPr wrap="square" rtlCol="0">
            <a:spAutoFit/>
          </a:bodyPr>
          <a:lstStyle/>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p:txBody>
      </p:sp>
      <p:sp>
        <p:nvSpPr>
          <p:cNvPr id="11" name="TextBox 10">
            <a:extLst>
              <a:ext uri="{FF2B5EF4-FFF2-40B4-BE49-F238E27FC236}">
                <a16:creationId xmlns:a16="http://schemas.microsoft.com/office/drawing/2014/main" id="{BDC2593E-BF3A-45C4-9A3C-902D9091C4C2}"/>
              </a:ext>
            </a:extLst>
          </p:cNvPr>
          <p:cNvSpPr txBox="1"/>
          <p:nvPr/>
        </p:nvSpPr>
        <p:spPr>
          <a:xfrm>
            <a:off x="626876" y="1122363"/>
            <a:ext cx="9144000" cy="3385542"/>
          </a:xfrm>
          <a:prstGeom prst="rect">
            <a:avLst/>
          </a:prstGeom>
          <a:noFill/>
        </p:spPr>
        <p:txBody>
          <a:bodyPr wrap="square" rtlCol="0">
            <a:spAutoFit/>
          </a:bodyPr>
          <a:lstStyle/>
          <a:p>
            <a:r>
              <a:rPr lang="en-GB" sz="2800" b="1" dirty="0"/>
              <a:t>Trips and visitors:</a:t>
            </a:r>
          </a:p>
          <a:p>
            <a:endParaRPr lang="en-GB" sz="2800" b="1" dirty="0"/>
          </a:p>
          <a:p>
            <a:r>
              <a:rPr lang="en-GB" sz="2800" b="1" dirty="0"/>
              <a:t>Fitzwilliam Museum: </a:t>
            </a:r>
          </a:p>
          <a:p>
            <a:endParaRPr lang="en-GB" sz="2800" b="1" dirty="0"/>
          </a:p>
          <a:p>
            <a:r>
              <a:rPr lang="en-GB" sz="2800" i="1" u="sng" dirty="0"/>
              <a:t>Tuesday 15</a:t>
            </a:r>
            <a:r>
              <a:rPr lang="en-GB" sz="2800" i="1" u="sng" baseline="30000" dirty="0"/>
              <a:t>th</a:t>
            </a:r>
            <a:r>
              <a:rPr lang="en-GB" sz="2800" i="1" u="sng" dirty="0"/>
              <a:t> December </a:t>
            </a:r>
            <a:r>
              <a:rPr lang="en-GB" sz="2800" b="1" dirty="0"/>
              <a:t>– </a:t>
            </a:r>
            <a:r>
              <a:rPr lang="en-GB" sz="2800" dirty="0"/>
              <a:t>Looking at Ancient Greek artefacts and how archaeologists use them to find out what Ancient Greek life was like. </a:t>
            </a:r>
            <a:endParaRPr lang="en-GB" dirty="0"/>
          </a:p>
          <a:p>
            <a:endParaRPr lang="en-GB" dirty="0"/>
          </a:p>
        </p:txBody>
      </p:sp>
    </p:spTree>
    <p:extLst>
      <p:ext uri="{BB962C8B-B14F-4D97-AF65-F5344CB8AC3E}">
        <p14:creationId xmlns:p14="http://schemas.microsoft.com/office/powerpoint/2010/main" val="22095188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8FFBF"/>
        </a:solidFill>
        <a:effectLst/>
      </p:bgPr>
    </p:bg>
    <p:spTree>
      <p:nvGrpSpPr>
        <p:cNvPr id="1" name=""/>
        <p:cNvGrpSpPr/>
        <p:nvPr/>
      </p:nvGrpSpPr>
      <p:grpSpPr>
        <a:xfrm>
          <a:off x="0" y="0"/>
          <a:ext cx="0" cy="0"/>
          <a:chOff x="0" y="0"/>
          <a:chExt cx="0" cy="0"/>
        </a:xfrm>
      </p:grpSpPr>
      <p:pic>
        <p:nvPicPr>
          <p:cNvPr id="4" name="image1.jpg" descr="FABS Logo_Heather Booth[12028]">
            <a:extLst>
              <a:ext uri="{FF2B5EF4-FFF2-40B4-BE49-F238E27FC236}">
                <a16:creationId xmlns:a16="http://schemas.microsoft.com/office/drawing/2014/main" id="{82254648-750B-C349-395B-1A923DF6DB78}"/>
              </a:ext>
            </a:extLst>
          </p:cNvPr>
          <p:cNvPicPr/>
          <p:nvPr/>
        </p:nvPicPr>
        <p:blipFill>
          <a:blip r:embed="rId3"/>
          <a:srcRect/>
          <a:stretch>
            <a:fillRect/>
          </a:stretch>
        </p:blipFill>
        <p:spPr>
          <a:xfrm>
            <a:off x="476121" y="428773"/>
            <a:ext cx="5031544" cy="5993291"/>
          </a:xfrm>
          <a:prstGeom prst="rect">
            <a:avLst/>
          </a:prstGeom>
          <a:ln/>
        </p:spPr>
      </p:pic>
      <p:sp>
        <p:nvSpPr>
          <p:cNvPr id="5" name="TextBox 4">
            <a:extLst>
              <a:ext uri="{FF2B5EF4-FFF2-40B4-BE49-F238E27FC236}">
                <a16:creationId xmlns:a16="http://schemas.microsoft.com/office/drawing/2014/main" id="{EDBF4A47-1A0B-1C5A-96F7-20D0A1463F39}"/>
              </a:ext>
            </a:extLst>
          </p:cNvPr>
          <p:cNvSpPr txBox="1"/>
          <p:nvPr/>
        </p:nvSpPr>
        <p:spPr>
          <a:xfrm>
            <a:off x="5961322" y="428774"/>
            <a:ext cx="5893980" cy="614014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prstClr val="black"/>
                </a:solidFill>
                <a:effectLst/>
                <a:uLnTx/>
                <a:uFillTx/>
                <a:latin typeface="Aptos" panose="02110004020202020204"/>
                <a:ea typeface="+mn-ea"/>
                <a:cs typeface="+mn-cs"/>
              </a:rPr>
              <a:t>Who we are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100" b="0" i="0" u="none" strike="noStrike" kern="1200" cap="none" spc="0" normalizeH="0" baseline="0" noProof="0" dirty="0">
                <a:ln>
                  <a:noFill/>
                </a:ln>
                <a:solidFill>
                  <a:prstClr val="black"/>
                </a:solidFill>
                <a:effectLst/>
                <a:uLnTx/>
                <a:uFillTx/>
                <a:latin typeface="Aptos" panose="02110004020202020204"/>
                <a:ea typeface="+mn-ea"/>
                <a:cs typeface="+mn-cs"/>
              </a:rPr>
              <a:t>FABS (Friends At Bellbird School) is the PTA at The Bellbird, and is run by a small number of dedicated parent volunteers.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prstClr val="black"/>
                </a:solidFill>
                <a:effectLst/>
                <a:uLnTx/>
                <a:uFillTx/>
                <a:latin typeface="Aptos" panose="02110004020202020204"/>
                <a:ea typeface="+mn-ea"/>
                <a:cs typeface="+mn-cs"/>
              </a:rPr>
              <a:t>What we do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100" b="0" i="0" u="none" strike="noStrike" kern="1200" cap="none" spc="0" normalizeH="0" baseline="0" noProof="0" dirty="0">
                <a:ln>
                  <a:noFill/>
                </a:ln>
                <a:solidFill>
                  <a:prstClr val="black"/>
                </a:solidFill>
                <a:effectLst/>
                <a:uLnTx/>
                <a:uFillTx/>
                <a:latin typeface="Aptos" panose="02110004020202020204"/>
                <a:ea typeface="+mn-ea"/>
                <a:cs typeface="+mn-cs"/>
              </a:rPr>
              <a:t>Last year we have raised over £9,500 from our events, including the Christmas and Summer Fairs, school discos and quiz nights, and we donated over £14,500 to fund the purchase of 32 new Chromebooks to support the delivery of the IT curriculum, to provide swimming lessons, a whole school pantomime and paid for a re-stock of the school library and new star reader books. </a:t>
            </a:r>
            <a:endParaRPr kumimoji="0" lang="en-US" sz="21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prstClr val="black"/>
                </a:solidFill>
                <a:effectLst/>
                <a:uLnTx/>
                <a:uFillTx/>
                <a:latin typeface="Aptos" panose="02110004020202020204"/>
                <a:ea typeface="+mn-ea"/>
                <a:cs typeface="+mn-cs"/>
              </a:rPr>
              <a:t>We need your help!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100" b="0" i="0" u="none" strike="noStrike" kern="1200" cap="none" spc="0" normalizeH="0" baseline="0" noProof="0" dirty="0">
                <a:ln>
                  <a:noFill/>
                </a:ln>
                <a:solidFill>
                  <a:prstClr val="black"/>
                </a:solidFill>
                <a:effectLst/>
                <a:uLnTx/>
                <a:uFillTx/>
                <a:latin typeface="Aptos" panose="02110004020202020204"/>
                <a:ea typeface="+mn-ea"/>
                <a:cs typeface="+mn-cs"/>
              </a:rPr>
              <a:t>We are always looking for new parents who want to get involved, please do get in touch on </a:t>
            </a:r>
            <a:r>
              <a:rPr kumimoji="0" lang="en-GB" sz="2100" b="0" i="0" u="none" strike="noStrike" kern="1200" cap="none" spc="0" normalizeH="0" baseline="0" noProof="0" dirty="0">
                <a:ln>
                  <a:noFill/>
                </a:ln>
                <a:solidFill>
                  <a:prstClr val="black"/>
                </a:solidFill>
                <a:effectLst/>
                <a:uLnTx/>
                <a:uFillTx/>
                <a:latin typeface="Aptos" panose="02110004020202020204"/>
                <a:ea typeface="+mn-ea"/>
                <a:cs typeface="+mn-cs"/>
                <a:hlinkClick r:id="rId4"/>
              </a:rPr>
              <a:t>bellbirdpta@gmail.com</a:t>
            </a:r>
            <a:r>
              <a:rPr kumimoji="0" lang="en-GB" sz="2100" b="0" i="1" u="none" strike="noStrike" kern="1200" cap="none" spc="0" normalizeH="0" baseline="0" noProof="0">
                <a:ln>
                  <a:noFill/>
                </a:ln>
                <a:solidFill>
                  <a:prstClr val="black"/>
                </a:solidFill>
                <a:effectLst/>
                <a:uLnTx/>
                <a:uFillTx/>
                <a:latin typeface="Aptos" panose="02110004020202020204"/>
                <a:ea typeface="+mn-ea"/>
                <a:cs typeface="+mn-cs"/>
              </a:rPr>
              <a:t>.</a:t>
            </a:r>
            <a:endParaRPr kumimoji="0" lang="en-US" sz="21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128140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ADD33-5193-4A52-AF1F-D90775B8FD56}"/>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9F86CFE8-F544-4BCD-A488-84B1D25DAEB3}"/>
              </a:ext>
            </a:extLst>
          </p:cNvPr>
          <p:cNvSpPr>
            <a:spLocks noGrp="1"/>
          </p:cNvSpPr>
          <p:nvPr>
            <p:ph type="subTitle" idx="1"/>
          </p:nvPr>
        </p:nvSpPr>
        <p:spPr/>
        <p:txBody>
          <a:bodyPr/>
          <a:lstStyle/>
          <a:p>
            <a:endParaRPr lang="en-GB"/>
          </a:p>
        </p:txBody>
      </p:sp>
      <p:cxnSp>
        <p:nvCxnSpPr>
          <p:cNvPr id="4" name="Connector: Elbow 3">
            <a:extLst>
              <a:ext uri="{FF2B5EF4-FFF2-40B4-BE49-F238E27FC236}">
                <a16:creationId xmlns:a16="http://schemas.microsoft.com/office/drawing/2014/main" id="{4314DC91-09FD-4970-8257-8CAFCF7B83E8}"/>
              </a:ext>
            </a:extLst>
          </p:cNvPr>
          <p:cNvCxnSpPr>
            <a:cxnSpLocks noGrp="1" noRot="1" noMove="1" noResize="1" noEditPoints="1" noAdjustHandles="1" noChangeArrowheads="1" noChangeShapeType="1"/>
          </p:cNvCxnSpPr>
          <p:nvPr/>
        </p:nvCxnSpPr>
        <p:spPr>
          <a:xfrm rot="5400000">
            <a:off x="-3419475" y="3432175"/>
            <a:ext cx="6851650" cy="12700"/>
          </a:xfrm>
          <a:prstGeom prst="bentConnector3">
            <a:avLst>
              <a:gd name="adj1" fmla="val 51186"/>
            </a:avLst>
          </a:prstGeom>
        </p:spPr>
        <p:style>
          <a:lnRef idx="1">
            <a:schemeClr val="accent1"/>
          </a:lnRef>
          <a:fillRef idx="0">
            <a:schemeClr val="accent1"/>
          </a:fillRef>
          <a:effectRef idx="0">
            <a:schemeClr val="accent1"/>
          </a:effectRef>
          <a:fontRef idx="minor">
            <a:schemeClr val="tx1"/>
          </a:fontRef>
        </p:style>
      </p:cxnSp>
      <p:cxnSp>
        <p:nvCxnSpPr>
          <p:cNvPr id="5" name="Connector: Elbow 4">
            <a:extLst>
              <a:ext uri="{FF2B5EF4-FFF2-40B4-BE49-F238E27FC236}">
                <a16:creationId xmlns:a16="http://schemas.microsoft.com/office/drawing/2014/main" id="{68156965-3DC4-4F0F-B799-8AFDED06A223}"/>
              </a:ext>
            </a:extLst>
          </p:cNvPr>
          <p:cNvCxnSpPr>
            <a:cxnSpLocks noGrp="1" noRot="1" noMove="1" noResize="1" noEditPoints="1" noAdjustHandles="1" noChangeArrowheads="1" noChangeShapeType="1"/>
          </p:cNvCxnSpPr>
          <p:nvPr/>
        </p:nvCxnSpPr>
        <p:spPr>
          <a:xfrm>
            <a:off x="0" y="6858000"/>
            <a:ext cx="914400" cy="914400"/>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9FB787E-1FCC-485F-96F4-63768C08C878}"/>
              </a:ext>
            </a:extLst>
          </p:cNvPr>
          <p:cNvSpPr>
            <a:spLocks noGrp="1" noRot="1" noMove="1" noResize="1" noEditPoints="1" noAdjustHandles="1" noChangeArrowheads="1" noChangeShapeType="1"/>
          </p:cNvSpPr>
          <p:nvPr/>
        </p:nvSpPr>
        <p:spPr>
          <a:xfrm>
            <a:off x="38100" y="12700"/>
            <a:ext cx="12174220" cy="6832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ight Triangle 6">
            <a:extLst>
              <a:ext uri="{FF2B5EF4-FFF2-40B4-BE49-F238E27FC236}">
                <a16:creationId xmlns:a16="http://schemas.microsoft.com/office/drawing/2014/main" id="{C86D145B-4119-4E62-BA7E-B0E9185300DA}"/>
              </a:ext>
            </a:extLst>
          </p:cNvPr>
          <p:cNvSpPr>
            <a:spLocks noGrp="1" noRot="1" noMove="1" noResize="1" noEditPoints="1" noAdjustHandles="1" noChangeArrowheads="1" noChangeShapeType="1"/>
          </p:cNvSpPr>
          <p:nvPr/>
        </p:nvSpPr>
        <p:spPr>
          <a:xfrm>
            <a:off x="-21021" y="-6350"/>
            <a:ext cx="7468301" cy="6851650"/>
          </a:xfrm>
          <a:prstGeom prst="rtTriangl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a:p>
            <a:pPr algn="ctr"/>
            <a:endParaRPr lang="en-GB" dirty="0"/>
          </a:p>
        </p:txBody>
      </p:sp>
      <p:pic>
        <p:nvPicPr>
          <p:cNvPr id="8" name="Picture 7" descr="The Bellbird Primary School">
            <a:extLst>
              <a:ext uri="{FF2B5EF4-FFF2-40B4-BE49-F238E27FC236}">
                <a16:creationId xmlns:a16="http://schemas.microsoft.com/office/drawing/2014/main" id="{39D63C58-CE7E-4557-8C41-74340D9AF554}"/>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0405252" y="4761970"/>
            <a:ext cx="1622777" cy="1947333"/>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Shape 8">
            <a:extLst>
              <a:ext uri="{FF2B5EF4-FFF2-40B4-BE49-F238E27FC236}">
                <a16:creationId xmlns:a16="http://schemas.microsoft.com/office/drawing/2014/main" id="{EDCE1344-9A0C-4AD4-B049-C95A553206DC}"/>
              </a:ext>
            </a:extLst>
          </p:cNvPr>
          <p:cNvSpPr>
            <a:spLocks noGrp="1" noRot="1" noMove="1" noResize="1" noEditPoints="1" noAdjustHandles="1" noChangeArrowheads="1" noChangeShapeType="1"/>
          </p:cNvSpPr>
          <p:nvPr/>
        </p:nvSpPr>
        <p:spPr>
          <a:xfrm>
            <a:off x="-21021" y="-21022"/>
            <a:ext cx="9680641" cy="5278821"/>
          </a:xfrm>
          <a:custGeom>
            <a:avLst/>
            <a:gdLst>
              <a:gd name="connsiteX0" fmla="*/ 0 w 8544911"/>
              <a:gd name="connsiteY0" fmla="*/ 0 h 4624552"/>
              <a:gd name="connsiteX1" fmla="*/ 5055476 w 8544911"/>
              <a:gd name="connsiteY1" fmla="*/ 4624552 h 4624552"/>
              <a:gd name="connsiteX2" fmla="*/ 8544911 w 8544911"/>
              <a:gd name="connsiteY2" fmla="*/ 0 h 4624552"/>
              <a:gd name="connsiteX3" fmla="*/ 0 w 8544911"/>
              <a:gd name="connsiteY3" fmla="*/ 0 h 4624552"/>
            </a:gdLst>
            <a:ahLst/>
            <a:cxnLst>
              <a:cxn ang="0">
                <a:pos x="connsiteX0" y="connsiteY0"/>
              </a:cxn>
              <a:cxn ang="0">
                <a:pos x="connsiteX1" y="connsiteY1"/>
              </a:cxn>
              <a:cxn ang="0">
                <a:pos x="connsiteX2" y="connsiteY2"/>
              </a:cxn>
              <a:cxn ang="0">
                <a:pos x="connsiteX3" y="connsiteY3"/>
              </a:cxn>
            </a:cxnLst>
            <a:rect l="l" t="t" r="r" b="b"/>
            <a:pathLst>
              <a:path w="8544911" h="4624552">
                <a:moveTo>
                  <a:pt x="0" y="0"/>
                </a:moveTo>
                <a:lnTo>
                  <a:pt x="5055476" y="4624552"/>
                </a:lnTo>
                <a:lnTo>
                  <a:pt x="8544911" y="0"/>
                </a:lnTo>
                <a:lnTo>
                  <a:pt x="0" y="0"/>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D6755E94-7068-4D54-B56E-3DC3308DE7E5}"/>
              </a:ext>
            </a:extLst>
          </p:cNvPr>
          <p:cNvSpPr txBox="1"/>
          <p:nvPr/>
        </p:nvSpPr>
        <p:spPr>
          <a:xfrm>
            <a:off x="519442" y="785882"/>
            <a:ext cx="9358586" cy="5632311"/>
          </a:xfrm>
          <a:prstGeom prst="rect">
            <a:avLst/>
          </a:prstGeom>
          <a:solidFill>
            <a:schemeClr val="bg1"/>
          </a:solidFill>
          <a:ln w="101600">
            <a:solidFill>
              <a:srgbClr val="FF6600"/>
            </a:solidFill>
          </a:ln>
        </p:spPr>
        <p:txBody>
          <a:bodyPr wrap="square" rtlCol="0">
            <a:spAutoFit/>
          </a:bodyPr>
          <a:lstStyle/>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p:txBody>
      </p:sp>
      <p:sp>
        <p:nvSpPr>
          <p:cNvPr id="12" name="TextBox 11"/>
          <p:cNvSpPr txBox="1"/>
          <p:nvPr/>
        </p:nvSpPr>
        <p:spPr>
          <a:xfrm>
            <a:off x="1017258" y="3065532"/>
            <a:ext cx="8294915" cy="707886"/>
          </a:xfrm>
          <a:prstGeom prst="rect">
            <a:avLst/>
          </a:prstGeom>
          <a:noFill/>
        </p:spPr>
        <p:txBody>
          <a:bodyPr wrap="square" rtlCol="0">
            <a:spAutoFit/>
          </a:bodyPr>
          <a:lstStyle/>
          <a:p>
            <a:pPr algn="ctr"/>
            <a:r>
              <a:rPr lang="en-GB" sz="4000" dirty="0"/>
              <a:t>Any questions?</a:t>
            </a:r>
          </a:p>
        </p:txBody>
      </p:sp>
    </p:spTree>
    <p:extLst>
      <p:ext uri="{BB962C8B-B14F-4D97-AF65-F5344CB8AC3E}">
        <p14:creationId xmlns:p14="http://schemas.microsoft.com/office/powerpoint/2010/main" val="1894654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ADD33-5193-4A52-AF1F-D90775B8FD56}"/>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9F86CFE8-F544-4BCD-A488-84B1D25DAEB3}"/>
              </a:ext>
            </a:extLst>
          </p:cNvPr>
          <p:cNvSpPr>
            <a:spLocks noGrp="1"/>
          </p:cNvSpPr>
          <p:nvPr>
            <p:ph type="subTitle" idx="1"/>
          </p:nvPr>
        </p:nvSpPr>
        <p:spPr/>
        <p:txBody>
          <a:bodyPr/>
          <a:lstStyle/>
          <a:p>
            <a:endParaRPr lang="en-GB"/>
          </a:p>
        </p:txBody>
      </p:sp>
      <p:cxnSp>
        <p:nvCxnSpPr>
          <p:cNvPr id="4" name="Connector: Elbow 3">
            <a:extLst>
              <a:ext uri="{FF2B5EF4-FFF2-40B4-BE49-F238E27FC236}">
                <a16:creationId xmlns:a16="http://schemas.microsoft.com/office/drawing/2014/main" id="{4314DC91-09FD-4970-8257-8CAFCF7B83E8}"/>
              </a:ext>
            </a:extLst>
          </p:cNvPr>
          <p:cNvCxnSpPr>
            <a:cxnSpLocks noGrp="1" noRot="1" noMove="1" noResize="1" noEditPoints="1" noAdjustHandles="1" noChangeArrowheads="1" noChangeShapeType="1"/>
          </p:cNvCxnSpPr>
          <p:nvPr/>
        </p:nvCxnSpPr>
        <p:spPr>
          <a:xfrm rot="5400000">
            <a:off x="-3419475" y="3432175"/>
            <a:ext cx="6851650" cy="12700"/>
          </a:xfrm>
          <a:prstGeom prst="bentConnector3">
            <a:avLst>
              <a:gd name="adj1" fmla="val 51186"/>
            </a:avLst>
          </a:prstGeom>
        </p:spPr>
        <p:style>
          <a:lnRef idx="1">
            <a:schemeClr val="accent1"/>
          </a:lnRef>
          <a:fillRef idx="0">
            <a:schemeClr val="accent1"/>
          </a:fillRef>
          <a:effectRef idx="0">
            <a:schemeClr val="accent1"/>
          </a:effectRef>
          <a:fontRef idx="minor">
            <a:schemeClr val="tx1"/>
          </a:fontRef>
        </p:style>
      </p:cxnSp>
      <p:cxnSp>
        <p:nvCxnSpPr>
          <p:cNvPr id="5" name="Connector: Elbow 4">
            <a:extLst>
              <a:ext uri="{FF2B5EF4-FFF2-40B4-BE49-F238E27FC236}">
                <a16:creationId xmlns:a16="http://schemas.microsoft.com/office/drawing/2014/main" id="{68156965-3DC4-4F0F-B799-8AFDED06A223}"/>
              </a:ext>
            </a:extLst>
          </p:cNvPr>
          <p:cNvCxnSpPr>
            <a:cxnSpLocks noGrp="1" noRot="1" noMove="1" noResize="1" noEditPoints="1" noAdjustHandles="1" noChangeArrowheads="1" noChangeShapeType="1"/>
          </p:cNvCxnSpPr>
          <p:nvPr/>
        </p:nvCxnSpPr>
        <p:spPr>
          <a:xfrm>
            <a:off x="0" y="6858000"/>
            <a:ext cx="914400" cy="914400"/>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9FB787E-1FCC-485F-96F4-63768C08C878}"/>
              </a:ext>
            </a:extLst>
          </p:cNvPr>
          <p:cNvSpPr>
            <a:spLocks noGrp="1" noRot="1" noMove="1" noResize="1" noEditPoints="1" noAdjustHandles="1" noChangeArrowheads="1" noChangeShapeType="1"/>
          </p:cNvSpPr>
          <p:nvPr/>
        </p:nvSpPr>
        <p:spPr>
          <a:xfrm>
            <a:off x="38100" y="12700"/>
            <a:ext cx="12174220" cy="6832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ight Triangle 6">
            <a:extLst>
              <a:ext uri="{FF2B5EF4-FFF2-40B4-BE49-F238E27FC236}">
                <a16:creationId xmlns:a16="http://schemas.microsoft.com/office/drawing/2014/main" id="{C86D145B-4119-4E62-BA7E-B0E9185300DA}"/>
              </a:ext>
            </a:extLst>
          </p:cNvPr>
          <p:cNvSpPr>
            <a:spLocks noGrp="1" noRot="1" noMove="1" noResize="1" noEditPoints="1" noAdjustHandles="1" noChangeArrowheads="1" noChangeShapeType="1"/>
          </p:cNvSpPr>
          <p:nvPr/>
        </p:nvSpPr>
        <p:spPr>
          <a:xfrm>
            <a:off x="-21021" y="-6350"/>
            <a:ext cx="7468301" cy="6851650"/>
          </a:xfrm>
          <a:prstGeom prst="rtTriangl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a:p>
            <a:pPr algn="ctr"/>
            <a:endParaRPr lang="en-GB" dirty="0"/>
          </a:p>
        </p:txBody>
      </p:sp>
      <p:pic>
        <p:nvPicPr>
          <p:cNvPr id="8" name="Picture 7" descr="The Bellbird Primary School">
            <a:extLst>
              <a:ext uri="{FF2B5EF4-FFF2-40B4-BE49-F238E27FC236}">
                <a16:creationId xmlns:a16="http://schemas.microsoft.com/office/drawing/2014/main" id="{39D63C58-CE7E-4557-8C41-74340D9AF554}"/>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0405252" y="4761970"/>
            <a:ext cx="1622777" cy="1947333"/>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Shape 8">
            <a:extLst>
              <a:ext uri="{FF2B5EF4-FFF2-40B4-BE49-F238E27FC236}">
                <a16:creationId xmlns:a16="http://schemas.microsoft.com/office/drawing/2014/main" id="{EDCE1344-9A0C-4AD4-B049-C95A553206DC}"/>
              </a:ext>
            </a:extLst>
          </p:cNvPr>
          <p:cNvSpPr>
            <a:spLocks noGrp="1" noRot="1" noMove="1" noResize="1" noEditPoints="1" noAdjustHandles="1" noChangeArrowheads="1" noChangeShapeType="1"/>
          </p:cNvSpPr>
          <p:nvPr/>
        </p:nvSpPr>
        <p:spPr>
          <a:xfrm>
            <a:off x="-21021" y="-21022"/>
            <a:ext cx="9680641" cy="5278821"/>
          </a:xfrm>
          <a:custGeom>
            <a:avLst/>
            <a:gdLst>
              <a:gd name="connsiteX0" fmla="*/ 0 w 8544911"/>
              <a:gd name="connsiteY0" fmla="*/ 0 h 4624552"/>
              <a:gd name="connsiteX1" fmla="*/ 5055476 w 8544911"/>
              <a:gd name="connsiteY1" fmla="*/ 4624552 h 4624552"/>
              <a:gd name="connsiteX2" fmla="*/ 8544911 w 8544911"/>
              <a:gd name="connsiteY2" fmla="*/ 0 h 4624552"/>
              <a:gd name="connsiteX3" fmla="*/ 0 w 8544911"/>
              <a:gd name="connsiteY3" fmla="*/ 0 h 4624552"/>
            </a:gdLst>
            <a:ahLst/>
            <a:cxnLst>
              <a:cxn ang="0">
                <a:pos x="connsiteX0" y="connsiteY0"/>
              </a:cxn>
              <a:cxn ang="0">
                <a:pos x="connsiteX1" y="connsiteY1"/>
              </a:cxn>
              <a:cxn ang="0">
                <a:pos x="connsiteX2" y="connsiteY2"/>
              </a:cxn>
              <a:cxn ang="0">
                <a:pos x="connsiteX3" y="connsiteY3"/>
              </a:cxn>
            </a:cxnLst>
            <a:rect l="l" t="t" r="r" b="b"/>
            <a:pathLst>
              <a:path w="8544911" h="4624552">
                <a:moveTo>
                  <a:pt x="0" y="0"/>
                </a:moveTo>
                <a:lnTo>
                  <a:pt x="5055476" y="4624552"/>
                </a:lnTo>
                <a:lnTo>
                  <a:pt x="8544911" y="0"/>
                </a:lnTo>
                <a:lnTo>
                  <a:pt x="0" y="0"/>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D6755E94-7068-4D54-B56E-3DC3308DE7E5}"/>
              </a:ext>
            </a:extLst>
          </p:cNvPr>
          <p:cNvSpPr txBox="1"/>
          <p:nvPr/>
        </p:nvSpPr>
        <p:spPr>
          <a:xfrm>
            <a:off x="769604" y="696090"/>
            <a:ext cx="9358586" cy="5632311"/>
          </a:xfrm>
          <a:prstGeom prst="rect">
            <a:avLst/>
          </a:prstGeom>
          <a:solidFill>
            <a:schemeClr val="bg1"/>
          </a:solidFill>
          <a:ln w="101600">
            <a:solidFill>
              <a:srgbClr val="FF6600"/>
            </a:solidFill>
          </a:ln>
        </p:spPr>
        <p:txBody>
          <a:bodyPr wrap="square" rtlCol="0">
            <a:spAutoFit/>
          </a:bodyPr>
          <a:lstStyle/>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p:txBody>
      </p:sp>
      <p:sp>
        <p:nvSpPr>
          <p:cNvPr id="11" name="Rectangle 2"/>
          <p:cNvSpPr txBox="1">
            <a:spLocks noChangeArrowheads="1"/>
          </p:cNvSpPr>
          <p:nvPr/>
        </p:nvSpPr>
        <p:spPr>
          <a:xfrm>
            <a:off x="1392463" y="1145599"/>
            <a:ext cx="8229600" cy="11398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GB" sz="3600" dirty="0">
                <a:latin typeface="Comic Sans MS" pitchFamily="66" charset="0"/>
                <a:ea typeface="+mn-ea"/>
                <a:cs typeface="+mn-cs"/>
              </a:rPr>
              <a:t>Thank You</a:t>
            </a:r>
          </a:p>
        </p:txBody>
      </p:sp>
      <p:sp>
        <p:nvSpPr>
          <p:cNvPr id="12" name="Rectangle 3"/>
          <p:cNvSpPr txBox="1">
            <a:spLocks noChangeArrowheads="1"/>
          </p:cNvSpPr>
          <p:nvPr/>
        </p:nvSpPr>
        <p:spPr bwMode="auto">
          <a:xfrm>
            <a:off x="1291949" y="2462430"/>
            <a:ext cx="8229600" cy="202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buFont typeface="Wingdings" panose="05000000000000000000" pitchFamily="2" charset="2"/>
              <a:buNone/>
            </a:pPr>
            <a:r>
              <a:rPr lang="en-GB" altLang="en-US" sz="2400" dirty="0">
                <a:latin typeface="Comic Sans MS" panose="030F0702030302020204" pitchFamily="66" charset="0"/>
              </a:rPr>
              <a:t>Thank you for attending and we look forward to getting to know you all!</a:t>
            </a:r>
          </a:p>
        </p:txBody>
      </p:sp>
      <p:pic>
        <p:nvPicPr>
          <p:cNvPr id="1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58432" y="3956267"/>
            <a:ext cx="6697662" cy="151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39827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ADD33-5193-4A52-AF1F-D90775B8FD56}"/>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9F86CFE8-F544-4BCD-A488-84B1D25DAEB3}"/>
              </a:ext>
            </a:extLst>
          </p:cNvPr>
          <p:cNvSpPr>
            <a:spLocks noGrp="1"/>
          </p:cNvSpPr>
          <p:nvPr>
            <p:ph type="subTitle" idx="1"/>
          </p:nvPr>
        </p:nvSpPr>
        <p:spPr/>
        <p:txBody>
          <a:bodyPr/>
          <a:lstStyle/>
          <a:p>
            <a:endParaRPr lang="en-GB"/>
          </a:p>
        </p:txBody>
      </p:sp>
      <p:cxnSp>
        <p:nvCxnSpPr>
          <p:cNvPr id="4" name="Connector: Elbow 3">
            <a:extLst>
              <a:ext uri="{FF2B5EF4-FFF2-40B4-BE49-F238E27FC236}">
                <a16:creationId xmlns:a16="http://schemas.microsoft.com/office/drawing/2014/main" id="{4314DC91-09FD-4970-8257-8CAFCF7B83E8}"/>
              </a:ext>
            </a:extLst>
          </p:cNvPr>
          <p:cNvCxnSpPr>
            <a:cxnSpLocks noGrp="1" noRot="1" noMove="1" noResize="1" noEditPoints="1" noAdjustHandles="1" noChangeArrowheads="1" noChangeShapeType="1"/>
          </p:cNvCxnSpPr>
          <p:nvPr/>
        </p:nvCxnSpPr>
        <p:spPr>
          <a:xfrm rot="5400000">
            <a:off x="-3419475" y="3432175"/>
            <a:ext cx="6851650" cy="12700"/>
          </a:xfrm>
          <a:prstGeom prst="bentConnector3">
            <a:avLst>
              <a:gd name="adj1" fmla="val 51186"/>
            </a:avLst>
          </a:prstGeom>
        </p:spPr>
        <p:style>
          <a:lnRef idx="1">
            <a:schemeClr val="accent1"/>
          </a:lnRef>
          <a:fillRef idx="0">
            <a:schemeClr val="accent1"/>
          </a:fillRef>
          <a:effectRef idx="0">
            <a:schemeClr val="accent1"/>
          </a:effectRef>
          <a:fontRef idx="minor">
            <a:schemeClr val="tx1"/>
          </a:fontRef>
        </p:style>
      </p:cxnSp>
      <p:cxnSp>
        <p:nvCxnSpPr>
          <p:cNvPr id="5" name="Connector: Elbow 4">
            <a:extLst>
              <a:ext uri="{FF2B5EF4-FFF2-40B4-BE49-F238E27FC236}">
                <a16:creationId xmlns:a16="http://schemas.microsoft.com/office/drawing/2014/main" id="{68156965-3DC4-4F0F-B799-8AFDED06A223}"/>
              </a:ext>
            </a:extLst>
          </p:cNvPr>
          <p:cNvCxnSpPr>
            <a:cxnSpLocks noGrp="1" noRot="1" noMove="1" noResize="1" noEditPoints="1" noAdjustHandles="1" noChangeArrowheads="1" noChangeShapeType="1"/>
          </p:cNvCxnSpPr>
          <p:nvPr/>
        </p:nvCxnSpPr>
        <p:spPr>
          <a:xfrm>
            <a:off x="0" y="6858000"/>
            <a:ext cx="914400" cy="914400"/>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9FB787E-1FCC-485F-96F4-63768C08C878}"/>
              </a:ext>
            </a:extLst>
          </p:cNvPr>
          <p:cNvSpPr>
            <a:spLocks noGrp="1" noRot="1" noMove="1" noResize="1" noEditPoints="1" noAdjustHandles="1" noChangeArrowheads="1" noChangeShapeType="1"/>
          </p:cNvSpPr>
          <p:nvPr/>
        </p:nvSpPr>
        <p:spPr>
          <a:xfrm>
            <a:off x="38100" y="12700"/>
            <a:ext cx="12174220" cy="6832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ight Triangle 6">
            <a:extLst>
              <a:ext uri="{FF2B5EF4-FFF2-40B4-BE49-F238E27FC236}">
                <a16:creationId xmlns:a16="http://schemas.microsoft.com/office/drawing/2014/main" id="{C86D145B-4119-4E62-BA7E-B0E9185300DA}"/>
              </a:ext>
            </a:extLst>
          </p:cNvPr>
          <p:cNvSpPr>
            <a:spLocks noGrp="1" noRot="1" noMove="1" noResize="1" noEditPoints="1" noAdjustHandles="1" noChangeArrowheads="1" noChangeShapeType="1"/>
          </p:cNvSpPr>
          <p:nvPr/>
        </p:nvSpPr>
        <p:spPr>
          <a:xfrm>
            <a:off x="-21021" y="-6350"/>
            <a:ext cx="7468301" cy="6851650"/>
          </a:xfrm>
          <a:prstGeom prst="rtTriangl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a:p>
            <a:pPr algn="ctr"/>
            <a:endParaRPr lang="en-GB" dirty="0"/>
          </a:p>
        </p:txBody>
      </p:sp>
      <p:pic>
        <p:nvPicPr>
          <p:cNvPr id="8" name="Picture 7" descr="The Bellbird Primary School">
            <a:extLst>
              <a:ext uri="{FF2B5EF4-FFF2-40B4-BE49-F238E27FC236}">
                <a16:creationId xmlns:a16="http://schemas.microsoft.com/office/drawing/2014/main" id="{39D63C58-CE7E-4557-8C41-74340D9AF554}"/>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0405252" y="4761970"/>
            <a:ext cx="1622777" cy="1947333"/>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Shape 8">
            <a:extLst>
              <a:ext uri="{FF2B5EF4-FFF2-40B4-BE49-F238E27FC236}">
                <a16:creationId xmlns:a16="http://schemas.microsoft.com/office/drawing/2014/main" id="{EDCE1344-9A0C-4AD4-B049-C95A553206DC}"/>
              </a:ext>
            </a:extLst>
          </p:cNvPr>
          <p:cNvSpPr>
            <a:spLocks noGrp="1" noRot="1" noMove="1" noResize="1" noEditPoints="1" noAdjustHandles="1" noChangeArrowheads="1" noChangeShapeType="1"/>
          </p:cNvSpPr>
          <p:nvPr/>
        </p:nvSpPr>
        <p:spPr>
          <a:xfrm>
            <a:off x="-21021" y="-21022"/>
            <a:ext cx="9680641" cy="5278821"/>
          </a:xfrm>
          <a:custGeom>
            <a:avLst/>
            <a:gdLst>
              <a:gd name="connsiteX0" fmla="*/ 0 w 8544911"/>
              <a:gd name="connsiteY0" fmla="*/ 0 h 4624552"/>
              <a:gd name="connsiteX1" fmla="*/ 5055476 w 8544911"/>
              <a:gd name="connsiteY1" fmla="*/ 4624552 h 4624552"/>
              <a:gd name="connsiteX2" fmla="*/ 8544911 w 8544911"/>
              <a:gd name="connsiteY2" fmla="*/ 0 h 4624552"/>
              <a:gd name="connsiteX3" fmla="*/ 0 w 8544911"/>
              <a:gd name="connsiteY3" fmla="*/ 0 h 4624552"/>
            </a:gdLst>
            <a:ahLst/>
            <a:cxnLst>
              <a:cxn ang="0">
                <a:pos x="connsiteX0" y="connsiteY0"/>
              </a:cxn>
              <a:cxn ang="0">
                <a:pos x="connsiteX1" y="connsiteY1"/>
              </a:cxn>
              <a:cxn ang="0">
                <a:pos x="connsiteX2" y="connsiteY2"/>
              </a:cxn>
              <a:cxn ang="0">
                <a:pos x="connsiteX3" y="connsiteY3"/>
              </a:cxn>
            </a:cxnLst>
            <a:rect l="l" t="t" r="r" b="b"/>
            <a:pathLst>
              <a:path w="8544911" h="4624552">
                <a:moveTo>
                  <a:pt x="0" y="0"/>
                </a:moveTo>
                <a:lnTo>
                  <a:pt x="5055476" y="4624552"/>
                </a:lnTo>
                <a:lnTo>
                  <a:pt x="8544911" y="0"/>
                </a:lnTo>
                <a:lnTo>
                  <a:pt x="0" y="0"/>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D6755E94-7068-4D54-B56E-3DC3308DE7E5}"/>
              </a:ext>
            </a:extLst>
          </p:cNvPr>
          <p:cNvSpPr txBox="1"/>
          <p:nvPr/>
        </p:nvSpPr>
        <p:spPr>
          <a:xfrm>
            <a:off x="657499" y="527552"/>
            <a:ext cx="9358586" cy="5632311"/>
          </a:xfrm>
          <a:prstGeom prst="rect">
            <a:avLst/>
          </a:prstGeom>
          <a:solidFill>
            <a:schemeClr val="bg1"/>
          </a:solidFill>
          <a:ln w="101600">
            <a:solidFill>
              <a:srgbClr val="FF6600"/>
            </a:solidFill>
          </a:ln>
        </p:spPr>
        <p:txBody>
          <a:bodyPr wrap="square" rtlCol="0">
            <a:spAutoFit/>
          </a:bodyPr>
          <a:lstStyle/>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p:txBody>
      </p:sp>
      <p:sp>
        <p:nvSpPr>
          <p:cNvPr id="11" name="Rectangle 10"/>
          <p:cNvSpPr/>
          <p:nvPr/>
        </p:nvSpPr>
        <p:spPr>
          <a:xfrm>
            <a:off x="1015526" y="462975"/>
            <a:ext cx="8970051" cy="6093976"/>
          </a:xfrm>
          <a:prstGeom prst="rect">
            <a:avLst/>
          </a:prstGeom>
        </p:spPr>
        <p:txBody>
          <a:bodyPr wrap="square">
            <a:spAutoFit/>
          </a:bodyPr>
          <a:lstStyle/>
          <a:p>
            <a:pPr algn="ctr">
              <a:spcBef>
                <a:spcPct val="0"/>
              </a:spcBef>
            </a:pPr>
            <a:r>
              <a:rPr lang="en-US" altLang="en-US" sz="2600" b="1" u="sng" dirty="0">
                <a:cs typeface="Arial" panose="020B0604020202020204" pitchFamily="34" charset="0"/>
              </a:rPr>
              <a:t>Herons Team</a:t>
            </a:r>
          </a:p>
          <a:p>
            <a:pPr algn="ctr">
              <a:spcBef>
                <a:spcPct val="0"/>
              </a:spcBef>
            </a:pPr>
            <a:endParaRPr lang="en-US" altLang="en-US" sz="2600" b="1" u="sng" dirty="0">
              <a:cs typeface="Arial" panose="020B0604020202020204" pitchFamily="34" charset="0"/>
            </a:endParaRPr>
          </a:p>
          <a:p>
            <a:pPr algn="ctr">
              <a:spcBef>
                <a:spcPct val="0"/>
              </a:spcBef>
            </a:pPr>
            <a:r>
              <a:rPr lang="en-US" altLang="en-US" sz="2600" u="sng" dirty="0">
                <a:cs typeface="Arial" panose="020B0604020202020204" pitchFamily="34" charset="0"/>
              </a:rPr>
              <a:t>Class teacher:</a:t>
            </a:r>
          </a:p>
          <a:p>
            <a:pPr algn="ctr">
              <a:spcBef>
                <a:spcPct val="0"/>
              </a:spcBef>
            </a:pPr>
            <a:r>
              <a:rPr lang="en-US" altLang="en-US" sz="2600" dirty="0">
                <a:cs typeface="Arial" panose="020B0604020202020204" pitchFamily="34" charset="0"/>
              </a:rPr>
              <a:t>Miss E. Reece</a:t>
            </a:r>
          </a:p>
          <a:p>
            <a:pPr algn="ctr">
              <a:spcBef>
                <a:spcPct val="0"/>
              </a:spcBef>
            </a:pPr>
            <a:r>
              <a:rPr lang="en-US" altLang="en-US" sz="2600" u="sng" dirty="0">
                <a:cs typeface="Arial" panose="020B0604020202020204" pitchFamily="34" charset="0"/>
              </a:rPr>
              <a:t>Teaching Assistants:</a:t>
            </a:r>
            <a:endParaRPr lang="en-US" altLang="en-US" sz="2600" b="1" u="sng" dirty="0">
              <a:cs typeface="Arial" panose="020B0604020202020204" pitchFamily="34" charset="0"/>
            </a:endParaRPr>
          </a:p>
          <a:p>
            <a:pPr algn="ctr">
              <a:spcBef>
                <a:spcPct val="0"/>
              </a:spcBef>
            </a:pPr>
            <a:r>
              <a:rPr lang="en-US" altLang="en-US" sz="2600" dirty="0" err="1">
                <a:cs typeface="Arial" panose="020B0604020202020204" pitchFamily="34" charset="0"/>
              </a:rPr>
              <a:t>Mrs</a:t>
            </a:r>
            <a:r>
              <a:rPr lang="en-US" altLang="en-US" sz="2600" dirty="0">
                <a:cs typeface="Arial" panose="020B0604020202020204" pitchFamily="34" charset="0"/>
              </a:rPr>
              <a:t> Simons</a:t>
            </a:r>
          </a:p>
          <a:p>
            <a:pPr algn="ctr">
              <a:spcBef>
                <a:spcPct val="0"/>
              </a:spcBef>
            </a:pPr>
            <a:r>
              <a:rPr lang="en-US" altLang="en-US" sz="2600" dirty="0" err="1">
                <a:cs typeface="Arial" panose="020B0604020202020204" pitchFamily="34" charset="0"/>
              </a:rPr>
              <a:t>Mrs</a:t>
            </a:r>
            <a:r>
              <a:rPr lang="en-US" altLang="en-US" sz="2600" dirty="0">
                <a:cs typeface="Arial" panose="020B0604020202020204" pitchFamily="34" charset="0"/>
              </a:rPr>
              <a:t> Khan</a:t>
            </a:r>
          </a:p>
          <a:p>
            <a:pPr algn="ctr">
              <a:spcBef>
                <a:spcPct val="0"/>
              </a:spcBef>
            </a:pPr>
            <a:endParaRPr lang="en-US" altLang="en-US" sz="2600" dirty="0">
              <a:cs typeface="Arial" panose="020B0604020202020204" pitchFamily="34" charset="0"/>
            </a:endParaRPr>
          </a:p>
          <a:p>
            <a:pPr algn="ctr">
              <a:spcBef>
                <a:spcPct val="0"/>
              </a:spcBef>
            </a:pPr>
            <a:r>
              <a:rPr lang="en-US" altLang="en-US" sz="2600" b="1" u="sng" dirty="0">
                <a:cs typeface="Arial" panose="020B0604020202020204" pitchFamily="34" charset="0"/>
              </a:rPr>
              <a:t>Kingfisher</a:t>
            </a:r>
            <a:r>
              <a:rPr lang="en-GB" altLang="en-US" sz="2600" b="1" u="sng" dirty="0">
                <a:cs typeface="Arial" panose="020B0604020202020204" pitchFamily="34" charset="0"/>
              </a:rPr>
              <a:t> Team</a:t>
            </a:r>
          </a:p>
          <a:p>
            <a:pPr>
              <a:spcBef>
                <a:spcPct val="0"/>
              </a:spcBef>
            </a:pPr>
            <a:endParaRPr lang="en-GB" altLang="en-US" sz="2600" dirty="0">
              <a:cs typeface="Arial" panose="020B0604020202020204" pitchFamily="34" charset="0"/>
            </a:endParaRPr>
          </a:p>
          <a:p>
            <a:pPr algn="ctr">
              <a:spcBef>
                <a:spcPct val="0"/>
              </a:spcBef>
            </a:pPr>
            <a:r>
              <a:rPr lang="en-GB" altLang="en-US" sz="2600" u="sng" dirty="0">
                <a:cs typeface="Arial" panose="020B0604020202020204" pitchFamily="34" charset="0"/>
              </a:rPr>
              <a:t>Class teacher:</a:t>
            </a:r>
          </a:p>
          <a:p>
            <a:pPr algn="ctr">
              <a:spcBef>
                <a:spcPct val="0"/>
              </a:spcBef>
            </a:pPr>
            <a:r>
              <a:rPr lang="en-GB" altLang="en-US" sz="2600" dirty="0">
                <a:cs typeface="Arial" panose="020B0604020202020204" pitchFamily="34" charset="0"/>
              </a:rPr>
              <a:t>Mr L. Postgate</a:t>
            </a:r>
          </a:p>
          <a:p>
            <a:pPr algn="ctr">
              <a:spcBef>
                <a:spcPct val="0"/>
              </a:spcBef>
            </a:pPr>
            <a:r>
              <a:rPr lang="en-GB" altLang="en-US" sz="2600" u="sng" dirty="0">
                <a:cs typeface="Arial" panose="020B0604020202020204" pitchFamily="34" charset="0"/>
              </a:rPr>
              <a:t>Teaching Assistant:</a:t>
            </a:r>
          </a:p>
          <a:p>
            <a:pPr algn="ctr">
              <a:spcBef>
                <a:spcPct val="0"/>
              </a:spcBef>
            </a:pPr>
            <a:r>
              <a:rPr lang="en-GB" altLang="en-US" sz="2600" dirty="0">
                <a:cs typeface="Arial" panose="020B0604020202020204" pitchFamily="34" charset="0"/>
              </a:rPr>
              <a:t>Mrs Lee</a:t>
            </a:r>
          </a:p>
          <a:p>
            <a:pPr algn="ctr">
              <a:spcBef>
                <a:spcPct val="0"/>
              </a:spcBef>
            </a:pPr>
            <a:r>
              <a:rPr lang="en-GB" altLang="en-US" sz="2600" dirty="0">
                <a:cs typeface="Arial" panose="020B0604020202020204" pitchFamily="34" charset="0"/>
              </a:rPr>
              <a:t> </a:t>
            </a:r>
          </a:p>
        </p:txBody>
      </p:sp>
      <p:pic>
        <p:nvPicPr>
          <p:cNvPr id="1026" name="Picture 2" descr="Birds of rivers and lakes Cut Out Stock Images &amp; Pictures - Alamy">
            <a:extLst>
              <a:ext uri="{FF2B5EF4-FFF2-40B4-BE49-F238E27FC236}">
                <a16:creationId xmlns:a16="http://schemas.microsoft.com/office/drawing/2014/main" id="{8076A5C9-FDA9-4027-BD70-E3B496EA774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449" b="7693"/>
          <a:stretch/>
        </p:blipFill>
        <p:spPr bwMode="auto">
          <a:xfrm>
            <a:off x="10593415" y="292084"/>
            <a:ext cx="1246449" cy="177806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remium Photo | Isolated Front View of Kingfisher on White Background">
            <a:extLst>
              <a:ext uri="{FF2B5EF4-FFF2-40B4-BE49-F238E27FC236}">
                <a16:creationId xmlns:a16="http://schemas.microsoft.com/office/drawing/2014/main" id="{0D7D4DBA-9B9F-424C-88FF-173521A3077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9856" t="7914" r="25878" b="5653"/>
          <a:stretch/>
        </p:blipFill>
        <p:spPr bwMode="auto">
          <a:xfrm>
            <a:off x="10272171" y="2664960"/>
            <a:ext cx="1808605" cy="13901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89127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ADD33-5193-4A52-AF1F-D90775B8FD56}"/>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9F86CFE8-F544-4BCD-A488-84B1D25DAEB3}"/>
              </a:ext>
            </a:extLst>
          </p:cNvPr>
          <p:cNvSpPr>
            <a:spLocks noGrp="1"/>
          </p:cNvSpPr>
          <p:nvPr>
            <p:ph type="subTitle" idx="1"/>
          </p:nvPr>
        </p:nvSpPr>
        <p:spPr/>
        <p:txBody>
          <a:bodyPr/>
          <a:lstStyle/>
          <a:p>
            <a:endParaRPr lang="en-GB"/>
          </a:p>
        </p:txBody>
      </p:sp>
      <p:cxnSp>
        <p:nvCxnSpPr>
          <p:cNvPr id="4" name="Connector: Elbow 3">
            <a:extLst>
              <a:ext uri="{FF2B5EF4-FFF2-40B4-BE49-F238E27FC236}">
                <a16:creationId xmlns:a16="http://schemas.microsoft.com/office/drawing/2014/main" id="{4314DC91-09FD-4970-8257-8CAFCF7B83E8}"/>
              </a:ext>
            </a:extLst>
          </p:cNvPr>
          <p:cNvCxnSpPr>
            <a:cxnSpLocks noGrp="1" noRot="1" noMove="1" noResize="1" noEditPoints="1" noAdjustHandles="1" noChangeArrowheads="1" noChangeShapeType="1"/>
          </p:cNvCxnSpPr>
          <p:nvPr/>
        </p:nvCxnSpPr>
        <p:spPr>
          <a:xfrm rot="5400000">
            <a:off x="-3419475" y="3432175"/>
            <a:ext cx="6851650" cy="12700"/>
          </a:xfrm>
          <a:prstGeom prst="bentConnector3">
            <a:avLst>
              <a:gd name="adj1" fmla="val 51186"/>
            </a:avLst>
          </a:prstGeom>
        </p:spPr>
        <p:style>
          <a:lnRef idx="1">
            <a:schemeClr val="accent1"/>
          </a:lnRef>
          <a:fillRef idx="0">
            <a:schemeClr val="accent1"/>
          </a:fillRef>
          <a:effectRef idx="0">
            <a:schemeClr val="accent1"/>
          </a:effectRef>
          <a:fontRef idx="minor">
            <a:schemeClr val="tx1"/>
          </a:fontRef>
        </p:style>
      </p:cxnSp>
      <p:cxnSp>
        <p:nvCxnSpPr>
          <p:cNvPr id="5" name="Connector: Elbow 4">
            <a:extLst>
              <a:ext uri="{FF2B5EF4-FFF2-40B4-BE49-F238E27FC236}">
                <a16:creationId xmlns:a16="http://schemas.microsoft.com/office/drawing/2014/main" id="{68156965-3DC4-4F0F-B799-8AFDED06A223}"/>
              </a:ext>
            </a:extLst>
          </p:cNvPr>
          <p:cNvCxnSpPr>
            <a:cxnSpLocks noGrp="1" noRot="1" noMove="1" noResize="1" noEditPoints="1" noAdjustHandles="1" noChangeArrowheads="1" noChangeShapeType="1"/>
          </p:cNvCxnSpPr>
          <p:nvPr/>
        </p:nvCxnSpPr>
        <p:spPr>
          <a:xfrm>
            <a:off x="0" y="6858000"/>
            <a:ext cx="914400" cy="914400"/>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9FB787E-1FCC-485F-96F4-63768C08C878}"/>
              </a:ext>
            </a:extLst>
          </p:cNvPr>
          <p:cNvSpPr>
            <a:spLocks noGrp="1" noRot="1" noMove="1" noResize="1" noEditPoints="1" noAdjustHandles="1" noChangeArrowheads="1" noChangeShapeType="1"/>
          </p:cNvSpPr>
          <p:nvPr/>
        </p:nvSpPr>
        <p:spPr>
          <a:xfrm>
            <a:off x="38100" y="12700"/>
            <a:ext cx="12174220" cy="6832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ight Triangle 6">
            <a:extLst>
              <a:ext uri="{FF2B5EF4-FFF2-40B4-BE49-F238E27FC236}">
                <a16:creationId xmlns:a16="http://schemas.microsoft.com/office/drawing/2014/main" id="{C86D145B-4119-4E62-BA7E-B0E9185300DA}"/>
              </a:ext>
            </a:extLst>
          </p:cNvPr>
          <p:cNvSpPr>
            <a:spLocks noGrp="1" noRot="1" noMove="1" noResize="1" noEditPoints="1" noAdjustHandles="1" noChangeArrowheads="1" noChangeShapeType="1"/>
          </p:cNvSpPr>
          <p:nvPr/>
        </p:nvSpPr>
        <p:spPr>
          <a:xfrm>
            <a:off x="-21021" y="-6350"/>
            <a:ext cx="7468301" cy="6851650"/>
          </a:xfrm>
          <a:prstGeom prst="rtTriangl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a:p>
            <a:pPr algn="ctr"/>
            <a:endParaRPr lang="en-GB" dirty="0"/>
          </a:p>
        </p:txBody>
      </p:sp>
      <p:pic>
        <p:nvPicPr>
          <p:cNvPr id="8" name="Picture 7" descr="The Bellbird Primary School">
            <a:extLst>
              <a:ext uri="{FF2B5EF4-FFF2-40B4-BE49-F238E27FC236}">
                <a16:creationId xmlns:a16="http://schemas.microsoft.com/office/drawing/2014/main" id="{39D63C58-CE7E-4557-8C41-74340D9AF554}"/>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0405252" y="4761970"/>
            <a:ext cx="1622777" cy="1947333"/>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Shape 8">
            <a:extLst>
              <a:ext uri="{FF2B5EF4-FFF2-40B4-BE49-F238E27FC236}">
                <a16:creationId xmlns:a16="http://schemas.microsoft.com/office/drawing/2014/main" id="{EDCE1344-9A0C-4AD4-B049-C95A553206DC}"/>
              </a:ext>
            </a:extLst>
          </p:cNvPr>
          <p:cNvSpPr>
            <a:spLocks noGrp="1" noRot="1" noMove="1" noResize="1" noEditPoints="1" noAdjustHandles="1" noChangeArrowheads="1" noChangeShapeType="1"/>
          </p:cNvSpPr>
          <p:nvPr/>
        </p:nvSpPr>
        <p:spPr>
          <a:xfrm>
            <a:off x="-21021" y="-21022"/>
            <a:ext cx="9680641" cy="5278821"/>
          </a:xfrm>
          <a:custGeom>
            <a:avLst/>
            <a:gdLst>
              <a:gd name="connsiteX0" fmla="*/ 0 w 8544911"/>
              <a:gd name="connsiteY0" fmla="*/ 0 h 4624552"/>
              <a:gd name="connsiteX1" fmla="*/ 5055476 w 8544911"/>
              <a:gd name="connsiteY1" fmla="*/ 4624552 h 4624552"/>
              <a:gd name="connsiteX2" fmla="*/ 8544911 w 8544911"/>
              <a:gd name="connsiteY2" fmla="*/ 0 h 4624552"/>
              <a:gd name="connsiteX3" fmla="*/ 0 w 8544911"/>
              <a:gd name="connsiteY3" fmla="*/ 0 h 4624552"/>
            </a:gdLst>
            <a:ahLst/>
            <a:cxnLst>
              <a:cxn ang="0">
                <a:pos x="connsiteX0" y="connsiteY0"/>
              </a:cxn>
              <a:cxn ang="0">
                <a:pos x="connsiteX1" y="connsiteY1"/>
              </a:cxn>
              <a:cxn ang="0">
                <a:pos x="connsiteX2" y="connsiteY2"/>
              </a:cxn>
              <a:cxn ang="0">
                <a:pos x="connsiteX3" y="connsiteY3"/>
              </a:cxn>
            </a:cxnLst>
            <a:rect l="l" t="t" r="r" b="b"/>
            <a:pathLst>
              <a:path w="8544911" h="4624552">
                <a:moveTo>
                  <a:pt x="0" y="0"/>
                </a:moveTo>
                <a:lnTo>
                  <a:pt x="5055476" y="4624552"/>
                </a:lnTo>
                <a:lnTo>
                  <a:pt x="8544911" y="0"/>
                </a:lnTo>
                <a:lnTo>
                  <a:pt x="0" y="0"/>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D6755E94-7068-4D54-B56E-3DC3308DE7E5}"/>
              </a:ext>
            </a:extLst>
          </p:cNvPr>
          <p:cNvSpPr txBox="1"/>
          <p:nvPr/>
        </p:nvSpPr>
        <p:spPr>
          <a:xfrm>
            <a:off x="519442" y="785882"/>
            <a:ext cx="9358586" cy="5632311"/>
          </a:xfrm>
          <a:prstGeom prst="rect">
            <a:avLst/>
          </a:prstGeom>
          <a:solidFill>
            <a:schemeClr val="bg1"/>
          </a:solidFill>
          <a:ln w="101600">
            <a:solidFill>
              <a:srgbClr val="FF6600"/>
            </a:solidFill>
          </a:ln>
        </p:spPr>
        <p:txBody>
          <a:bodyPr wrap="square" rtlCol="0">
            <a:spAutoFit/>
          </a:bodyPr>
          <a:lstStyle/>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p:txBody>
      </p:sp>
      <p:sp>
        <p:nvSpPr>
          <p:cNvPr id="14" name="TextBox 13"/>
          <p:cNvSpPr txBox="1"/>
          <p:nvPr/>
        </p:nvSpPr>
        <p:spPr>
          <a:xfrm>
            <a:off x="3472521" y="309604"/>
            <a:ext cx="2946640" cy="523220"/>
          </a:xfrm>
          <a:prstGeom prst="rect">
            <a:avLst/>
          </a:prstGeom>
          <a:noFill/>
        </p:spPr>
        <p:txBody>
          <a:bodyPr wrap="none" rtlCol="0">
            <a:spAutoFit/>
          </a:bodyPr>
          <a:lstStyle/>
          <a:p>
            <a:r>
              <a:rPr lang="en-GB" sz="2800" u="sng" dirty="0">
                <a:latin typeface="Letter-join 6" panose="02000805000000020003" pitchFamily="50" charset="0"/>
              </a:rPr>
              <a:t>A Typical Day</a:t>
            </a:r>
          </a:p>
        </p:txBody>
      </p:sp>
      <p:graphicFrame>
        <p:nvGraphicFramePr>
          <p:cNvPr id="15" name="Table 14"/>
          <p:cNvGraphicFramePr>
            <a:graphicFrameLocks noGrp="1"/>
          </p:cNvGraphicFramePr>
          <p:nvPr>
            <p:extLst>
              <p:ext uri="{D42A27DB-BD31-4B8C-83A1-F6EECF244321}">
                <p14:modId xmlns:p14="http://schemas.microsoft.com/office/powerpoint/2010/main" val="590987178"/>
              </p:ext>
            </p:extLst>
          </p:nvPr>
        </p:nvGraphicFramePr>
        <p:xfrm>
          <a:off x="755535" y="956175"/>
          <a:ext cx="8621486" cy="5107578"/>
        </p:xfrm>
        <a:graphic>
          <a:graphicData uri="http://schemas.openxmlformats.org/drawingml/2006/table">
            <a:tbl>
              <a:tblPr firstRow="1" firstCol="1" bandRow="1">
                <a:tableStyleId>{5C22544A-7EE6-4342-B048-85BDC9FD1C3A}</a:tableStyleId>
              </a:tblPr>
              <a:tblGrid>
                <a:gridCol w="3315054">
                  <a:extLst>
                    <a:ext uri="{9D8B030D-6E8A-4147-A177-3AD203B41FA5}">
                      <a16:colId xmlns:a16="http://schemas.microsoft.com/office/drawing/2014/main" val="1479954488"/>
                    </a:ext>
                  </a:extLst>
                </a:gridCol>
                <a:gridCol w="5306432">
                  <a:extLst>
                    <a:ext uri="{9D8B030D-6E8A-4147-A177-3AD203B41FA5}">
                      <a16:colId xmlns:a16="http://schemas.microsoft.com/office/drawing/2014/main" val="3339613869"/>
                    </a:ext>
                  </a:extLst>
                </a:gridCol>
              </a:tblGrid>
              <a:tr h="638447">
                <a:tc>
                  <a:txBody>
                    <a:bodyPr/>
                    <a:lstStyle/>
                    <a:p>
                      <a:pPr algn="ctr">
                        <a:lnSpc>
                          <a:spcPct val="107000"/>
                        </a:lnSpc>
                        <a:spcAft>
                          <a:spcPts val="0"/>
                        </a:spcAft>
                      </a:pPr>
                      <a:r>
                        <a:rPr lang="en-GB" sz="2000" dirty="0">
                          <a:effectLst/>
                        </a:rPr>
                        <a:t>Time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2000" dirty="0">
                          <a:effectLst/>
                        </a:rPr>
                        <a:t>Lesson</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18796476"/>
                  </a:ext>
                </a:extLst>
              </a:tr>
              <a:tr h="638447">
                <a:tc>
                  <a:txBody>
                    <a:bodyPr/>
                    <a:lstStyle/>
                    <a:p>
                      <a:pPr algn="ctr">
                        <a:lnSpc>
                          <a:spcPct val="107000"/>
                        </a:lnSpc>
                        <a:spcAft>
                          <a:spcPts val="0"/>
                        </a:spcAft>
                      </a:pPr>
                      <a:r>
                        <a:rPr lang="en-GB" sz="2000" dirty="0">
                          <a:effectLst/>
                        </a:rPr>
                        <a:t>8.45 – 9.10</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2000" dirty="0">
                          <a:effectLst/>
                        </a:rPr>
                        <a:t>Children come in/Register and Morning Activity</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69954042"/>
                  </a:ext>
                </a:extLst>
              </a:tr>
              <a:tr h="638447">
                <a:tc>
                  <a:txBody>
                    <a:bodyPr/>
                    <a:lstStyle/>
                    <a:p>
                      <a:pPr algn="ctr">
                        <a:lnSpc>
                          <a:spcPct val="107000"/>
                        </a:lnSpc>
                        <a:spcAft>
                          <a:spcPts val="0"/>
                        </a:spcAft>
                      </a:pPr>
                      <a:r>
                        <a:rPr lang="en-GB" sz="2000" dirty="0">
                          <a:effectLst/>
                        </a:rPr>
                        <a:t>9.10 – 9.45</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Reading</a:t>
                      </a:r>
                    </a:p>
                  </a:txBody>
                  <a:tcPr marL="68580" marR="68580" marT="0" marB="0"/>
                </a:tc>
                <a:extLst>
                  <a:ext uri="{0D108BD9-81ED-4DB2-BD59-A6C34878D82A}">
                    <a16:rowId xmlns:a16="http://schemas.microsoft.com/office/drawing/2014/main" val="435180217"/>
                  </a:ext>
                </a:extLst>
              </a:tr>
              <a:tr h="638447">
                <a:tc>
                  <a:txBody>
                    <a:bodyPr/>
                    <a:lstStyle/>
                    <a:p>
                      <a:pPr algn="ctr">
                        <a:lnSpc>
                          <a:spcPct val="107000"/>
                        </a:lnSpc>
                        <a:spcAft>
                          <a:spcPts val="0"/>
                        </a:spcAft>
                      </a:pPr>
                      <a:r>
                        <a:rPr lang="en-GB" sz="2000" dirty="0">
                          <a:effectLst/>
                        </a:rPr>
                        <a:t>9.45 – 10.00</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Spelling / handwriting</a:t>
                      </a:r>
                    </a:p>
                  </a:txBody>
                  <a:tcPr marL="68580" marR="68580" marT="0" marB="0"/>
                </a:tc>
                <a:extLst>
                  <a:ext uri="{0D108BD9-81ED-4DB2-BD59-A6C34878D82A}">
                    <a16:rowId xmlns:a16="http://schemas.microsoft.com/office/drawing/2014/main" val="1400878184"/>
                  </a:ext>
                </a:extLst>
              </a:tr>
              <a:tr h="319224">
                <a:tc>
                  <a:txBody>
                    <a:bodyPr/>
                    <a:lstStyle/>
                    <a:p>
                      <a:pPr algn="ctr">
                        <a:lnSpc>
                          <a:spcPct val="107000"/>
                        </a:lnSpc>
                        <a:spcAft>
                          <a:spcPts val="0"/>
                        </a:spcAft>
                      </a:pPr>
                      <a:r>
                        <a:rPr lang="en-GB" sz="2000" dirty="0">
                          <a:effectLst/>
                        </a:rPr>
                        <a:t>10.00-11.00</a:t>
                      </a:r>
                    </a:p>
                  </a:txBody>
                  <a:tcPr marL="68580" marR="68580" marT="0" marB="0"/>
                </a:tc>
                <a:tc>
                  <a:txBody>
                    <a:bodyPr/>
                    <a:lstStyle/>
                    <a:p>
                      <a:pPr>
                        <a:lnSpc>
                          <a:spcPct val="107000"/>
                        </a:lnSpc>
                        <a:spcAft>
                          <a:spcPts val="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English</a:t>
                      </a:r>
                    </a:p>
                  </a:txBody>
                  <a:tcPr marL="68580" marR="68580" marT="0" marB="0"/>
                </a:tc>
                <a:extLst>
                  <a:ext uri="{0D108BD9-81ED-4DB2-BD59-A6C34878D82A}">
                    <a16:rowId xmlns:a16="http://schemas.microsoft.com/office/drawing/2014/main" val="4122360850"/>
                  </a:ext>
                </a:extLst>
              </a:tr>
              <a:tr h="319224">
                <a:tc>
                  <a:txBody>
                    <a:bodyPr/>
                    <a:lstStyle/>
                    <a:p>
                      <a:pPr algn="ctr">
                        <a:lnSpc>
                          <a:spcPct val="107000"/>
                        </a:lnSpc>
                        <a:spcAft>
                          <a:spcPts val="0"/>
                        </a:spcAft>
                      </a:pPr>
                      <a:r>
                        <a:rPr lang="en-GB" sz="2000" dirty="0">
                          <a:effectLst/>
                        </a:rPr>
                        <a:t>11.00-11.15</a:t>
                      </a:r>
                    </a:p>
                  </a:txBody>
                  <a:tcPr marL="68580" marR="68580" marT="0" marB="0"/>
                </a:tc>
                <a:tc>
                  <a:txBody>
                    <a:bodyPr/>
                    <a:lstStyle/>
                    <a:p>
                      <a:pPr>
                        <a:lnSpc>
                          <a:spcPct val="107000"/>
                        </a:lnSpc>
                        <a:spcAft>
                          <a:spcPts val="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Break</a:t>
                      </a:r>
                    </a:p>
                  </a:txBody>
                  <a:tcPr marL="68580" marR="68580" marT="0" marB="0"/>
                </a:tc>
                <a:extLst>
                  <a:ext uri="{0D108BD9-81ED-4DB2-BD59-A6C34878D82A}">
                    <a16:rowId xmlns:a16="http://schemas.microsoft.com/office/drawing/2014/main" val="4140540587"/>
                  </a:ext>
                </a:extLst>
              </a:tr>
              <a:tr h="319224">
                <a:tc>
                  <a:txBody>
                    <a:bodyPr/>
                    <a:lstStyle/>
                    <a:p>
                      <a:pPr algn="ctr">
                        <a:lnSpc>
                          <a:spcPct val="107000"/>
                        </a:lnSpc>
                        <a:spcAft>
                          <a:spcPts val="0"/>
                        </a:spcAft>
                      </a:pPr>
                      <a:r>
                        <a:rPr lang="en-GB" sz="2000" dirty="0">
                          <a:effectLst/>
                        </a:rPr>
                        <a:t>11.15 – 12.15</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2000" dirty="0">
                          <a:effectLst/>
                        </a:rPr>
                        <a:t>Maths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41210784"/>
                  </a:ext>
                </a:extLst>
              </a:tr>
              <a:tr h="319224">
                <a:tc>
                  <a:txBody>
                    <a:bodyPr/>
                    <a:lstStyle/>
                    <a:p>
                      <a:pPr algn="ctr">
                        <a:lnSpc>
                          <a:spcPct val="107000"/>
                        </a:lnSpc>
                        <a:spcAft>
                          <a:spcPts val="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12.15-1.15</a:t>
                      </a:r>
                    </a:p>
                  </a:txBody>
                  <a:tcPr marL="68580" marR="68580" marT="0" marB="0"/>
                </a:tc>
                <a:tc>
                  <a:txBody>
                    <a:bodyPr/>
                    <a:lstStyle/>
                    <a:p>
                      <a:pPr>
                        <a:lnSpc>
                          <a:spcPct val="107000"/>
                        </a:lnSpc>
                        <a:spcAft>
                          <a:spcPts val="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Lunch</a:t>
                      </a:r>
                    </a:p>
                  </a:txBody>
                  <a:tcPr marL="68580" marR="68580" marT="0" marB="0"/>
                </a:tc>
                <a:extLst>
                  <a:ext uri="{0D108BD9-81ED-4DB2-BD59-A6C34878D82A}">
                    <a16:rowId xmlns:a16="http://schemas.microsoft.com/office/drawing/2014/main" val="180071393"/>
                  </a:ext>
                </a:extLst>
              </a:tr>
              <a:tr h="638447">
                <a:tc>
                  <a:txBody>
                    <a:bodyPr/>
                    <a:lstStyle/>
                    <a:p>
                      <a:pPr algn="ctr">
                        <a:lnSpc>
                          <a:spcPct val="107000"/>
                        </a:lnSpc>
                        <a:spcAft>
                          <a:spcPts val="0"/>
                        </a:spcAft>
                      </a:pPr>
                      <a:r>
                        <a:rPr lang="en-GB" sz="2000" dirty="0">
                          <a:effectLst/>
                        </a:rPr>
                        <a:t>1.15 – 2.55</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2000" dirty="0">
                          <a:effectLst/>
                        </a:rPr>
                        <a:t>Science/History/</a:t>
                      </a:r>
                      <a:r>
                        <a:rPr lang="en-GB" sz="2000" baseline="0" dirty="0">
                          <a:effectLst/>
                        </a:rPr>
                        <a:t>Geography</a:t>
                      </a:r>
                      <a:r>
                        <a:rPr lang="en-GB" sz="2000" dirty="0">
                          <a:effectLst/>
                        </a:rPr>
                        <a:t>/Music/Computing/PE/French/RE/ Art/DT/PSHE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86924845"/>
                  </a:ext>
                </a:extLst>
              </a:tr>
              <a:tr h="638447">
                <a:tc>
                  <a:txBody>
                    <a:bodyPr/>
                    <a:lstStyle/>
                    <a:p>
                      <a:pPr algn="ctr">
                        <a:lnSpc>
                          <a:spcPct val="107000"/>
                        </a:lnSpc>
                        <a:spcAft>
                          <a:spcPts val="0"/>
                        </a:spcAft>
                      </a:pPr>
                      <a:r>
                        <a:rPr lang="en-GB" sz="2000" dirty="0">
                          <a:effectLst/>
                        </a:rPr>
                        <a:t>2.55 – 3.20</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2000" dirty="0">
                          <a:effectLst/>
                        </a:rPr>
                        <a:t>Assembly/Story Time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61591365"/>
                  </a:ext>
                </a:extLst>
              </a:tr>
            </a:tbl>
          </a:graphicData>
        </a:graphic>
      </p:graphicFrame>
    </p:spTree>
    <p:extLst>
      <p:ext uri="{BB962C8B-B14F-4D97-AF65-F5344CB8AC3E}">
        <p14:creationId xmlns:p14="http://schemas.microsoft.com/office/powerpoint/2010/main" val="37561051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ADD33-5193-4A52-AF1F-D90775B8FD56}"/>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9F86CFE8-F544-4BCD-A488-84B1D25DAEB3}"/>
              </a:ext>
            </a:extLst>
          </p:cNvPr>
          <p:cNvSpPr>
            <a:spLocks noGrp="1"/>
          </p:cNvSpPr>
          <p:nvPr>
            <p:ph type="subTitle" idx="1"/>
          </p:nvPr>
        </p:nvSpPr>
        <p:spPr/>
        <p:txBody>
          <a:bodyPr/>
          <a:lstStyle/>
          <a:p>
            <a:endParaRPr lang="en-GB"/>
          </a:p>
        </p:txBody>
      </p:sp>
      <p:cxnSp>
        <p:nvCxnSpPr>
          <p:cNvPr id="4" name="Connector: Elbow 3">
            <a:extLst>
              <a:ext uri="{FF2B5EF4-FFF2-40B4-BE49-F238E27FC236}">
                <a16:creationId xmlns:a16="http://schemas.microsoft.com/office/drawing/2014/main" id="{4314DC91-09FD-4970-8257-8CAFCF7B83E8}"/>
              </a:ext>
            </a:extLst>
          </p:cNvPr>
          <p:cNvCxnSpPr>
            <a:cxnSpLocks noGrp="1" noRot="1" noMove="1" noResize="1" noEditPoints="1" noAdjustHandles="1" noChangeArrowheads="1" noChangeShapeType="1"/>
          </p:cNvCxnSpPr>
          <p:nvPr/>
        </p:nvCxnSpPr>
        <p:spPr>
          <a:xfrm rot="5400000">
            <a:off x="-3419475" y="3432175"/>
            <a:ext cx="6851650" cy="12700"/>
          </a:xfrm>
          <a:prstGeom prst="bentConnector3">
            <a:avLst>
              <a:gd name="adj1" fmla="val 51186"/>
            </a:avLst>
          </a:prstGeom>
        </p:spPr>
        <p:style>
          <a:lnRef idx="1">
            <a:schemeClr val="accent1"/>
          </a:lnRef>
          <a:fillRef idx="0">
            <a:schemeClr val="accent1"/>
          </a:fillRef>
          <a:effectRef idx="0">
            <a:schemeClr val="accent1"/>
          </a:effectRef>
          <a:fontRef idx="minor">
            <a:schemeClr val="tx1"/>
          </a:fontRef>
        </p:style>
      </p:cxnSp>
      <p:cxnSp>
        <p:nvCxnSpPr>
          <p:cNvPr id="5" name="Connector: Elbow 4">
            <a:extLst>
              <a:ext uri="{FF2B5EF4-FFF2-40B4-BE49-F238E27FC236}">
                <a16:creationId xmlns:a16="http://schemas.microsoft.com/office/drawing/2014/main" id="{68156965-3DC4-4F0F-B799-8AFDED06A223}"/>
              </a:ext>
            </a:extLst>
          </p:cNvPr>
          <p:cNvCxnSpPr>
            <a:cxnSpLocks noGrp="1" noRot="1" noMove="1" noResize="1" noEditPoints="1" noAdjustHandles="1" noChangeArrowheads="1" noChangeShapeType="1"/>
          </p:cNvCxnSpPr>
          <p:nvPr/>
        </p:nvCxnSpPr>
        <p:spPr>
          <a:xfrm>
            <a:off x="0" y="6858000"/>
            <a:ext cx="914400" cy="914400"/>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9FB787E-1FCC-485F-96F4-63768C08C878}"/>
              </a:ext>
            </a:extLst>
          </p:cNvPr>
          <p:cNvSpPr>
            <a:spLocks noGrp="1" noRot="1" noMove="1" noResize="1" noEditPoints="1" noAdjustHandles="1" noChangeArrowheads="1" noChangeShapeType="1"/>
          </p:cNvSpPr>
          <p:nvPr/>
        </p:nvSpPr>
        <p:spPr>
          <a:xfrm>
            <a:off x="38100" y="12700"/>
            <a:ext cx="12174220" cy="6832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ight Triangle 6">
            <a:extLst>
              <a:ext uri="{FF2B5EF4-FFF2-40B4-BE49-F238E27FC236}">
                <a16:creationId xmlns:a16="http://schemas.microsoft.com/office/drawing/2014/main" id="{C86D145B-4119-4E62-BA7E-B0E9185300DA}"/>
              </a:ext>
            </a:extLst>
          </p:cNvPr>
          <p:cNvSpPr>
            <a:spLocks noGrp="1" noRot="1" noMove="1" noResize="1" noEditPoints="1" noAdjustHandles="1" noChangeArrowheads="1" noChangeShapeType="1"/>
          </p:cNvSpPr>
          <p:nvPr/>
        </p:nvSpPr>
        <p:spPr>
          <a:xfrm>
            <a:off x="-21021" y="-6350"/>
            <a:ext cx="7468301" cy="6851650"/>
          </a:xfrm>
          <a:prstGeom prst="rtTriangl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a:p>
            <a:pPr algn="ctr"/>
            <a:endParaRPr lang="en-GB" dirty="0"/>
          </a:p>
        </p:txBody>
      </p:sp>
      <p:pic>
        <p:nvPicPr>
          <p:cNvPr id="8" name="Picture 7" descr="The Bellbird Primary School">
            <a:extLst>
              <a:ext uri="{FF2B5EF4-FFF2-40B4-BE49-F238E27FC236}">
                <a16:creationId xmlns:a16="http://schemas.microsoft.com/office/drawing/2014/main" id="{39D63C58-CE7E-4557-8C41-74340D9AF554}"/>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0405252" y="4761970"/>
            <a:ext cx="1622777" cy="1947333"/>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Shape 8">
            <a:extLst>
              <a:ext uri="{FF2B5EF4-FFF2-40B4-BE49-F238E27FC236}">
                <a16:creationId xmlns:a16="http://schemas.microsoft.com/office/drawing/2014/main" id="{EDCE1344-9A0C-4AD4-B049-C95A553206DC}"/>
              </a:ext>
            </a:extLst>
          </p:cNvPr>
          <p:cNvSpPr>
            <a:spLocks noGrp="1" noRot="1" noMove="1" noResize="1" noEditPoints="1" noAdjustHandles="1" noChangeArrowheads="1" noChangeShapeType="1"/>
          </p:cNvSpPr>
          <p:nvPr/>
        </p:nvSpPr>
        <p:spPr>
          <a:xfrm>
            <a:off x="-21021" y="-21022"/>
            <a:ext cx="9680641" cy="5278821"/>
          </a:xfrm>
          <a:custGeom>
            <a:avLst/>
            <a:gdLst>
              <a:gd name="connsiteX0" fmla="*/ 0 w 8544911"/>
              <a:gd name="connsiteY0" fmla="*/ 0 h 4624552"/>
              <a:gd name="connsiteX1" fmla="*/ 5055476 w 8544911"/>
              <a:gd name="connsiteY1" fmla="*/ 4624552 h 4624552"/>
              <a:gd name="connsiteX2" fmla="*/ 8544911 w 8544911"/>
              <a:gd name="connsiteY2" fmla="*/ 0 h 4624552"/>
              <a:gd name="connsiteX3" fmla="*/ 0 w 8544911"/>
              <a:gd name="connsiteY3" fmla="*/ 0 h 4624552"/>
            </a:gdLst>
            <a:ahLst/>
            <a:cxnLst>
              <a:cxn ang="0">
                <a:pos x="connsiteX0" y="connsiteY0"/>
              </a:cxn>
              <a:cxn ang="0">
                <a:pos x="connsiteX1" y="connsiteY1"/>
              </a:cxn>
              <a:cxn ang="0">
                <a:pos x="connsiteX2" y="connsiteY2"/>
              </a:cxn>
              <a:cxn ang="0">
                <a:pos x="connsiteX3" y="connsiteY3"/>
              </a:cxn>
            </a:cxnLst>
            <a:rect l="l" t="t" r="r" b="b"/>
            <a:pathLst>
              <a:path w="8544911" h="4624552">
                <a:moveTo>
                  <a:pt x="0" y="0"/>
                </a:moveTo>
                <a:lnTo>
                  <a:pt x="5055476" y="4624552"/>
                </a:lnTo>
                <a:lnTo>
                  <a:pt x="8544911" y="0"/>
                </a:lnTo>
                <a:lnTo>
                  <a:pt x="0" y="0"/>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D6755E94-7068-4D54-B56E-3DC3308DE7E5}"/>
              </a:ext>
            </a:extLst>
          </p:cNvPr>
          <p:cNvSpPr txBox="1"/>
          <p:nvPr/>
        </p:nvSpPr>
        <p:spPr>
          <a:xfrm>
            <a:off x="519442" y="785882"/>
            <a:ext cx="9358586" cy="5632311"/>
          </a:xfrm>
          <a:prstGeom prst="rect">
            <a:avLst/>
          </a:prstGeom>
          <a:solidFill>
            <a:schemeClr val="bg1"/>
          </a:solidFill>
          <a:ln w="101600">
            <a:solidFill>
              <a:srgbClr val="FF6600"/>
            </a:solidFill>
          </a:ln>
        </p:spPr>
        <p:txBody>
          <a:bodyPr wrap="square" rtlCol="0">
            <a:spAutoFit/>
          </a:bodyPr>
          <a:lstStyle/>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p:txBody>
      </p:sp>
      <p:sp>
        <p:nvSpPr>
          <p:cNvPr id="11" name="TextBox 10"/>
          <p:cNvSpPr txBox="1"/>
          <p:nvPr/>
        </p:nvSpPr>
        <p:spPr>
          <a:xfrm>
            <a:off x="519442" y="773182"/>
            <a:ext cx="9411615" cy="5970865"/>
          </a:xfrm>
          <a:prstGeom prst="rect">
            <a:avLst/>
          </a:prstGeom>
          <a:noFill/>
        </p:spPr>
        <p:txBody>
          <a:bodyPr wrap="square" rtlCol="0">
            <a:spAutoFit/>
          </a:bodyPr>
          <a:lstStyle/>
          <a:p>
            <a:pPr algn="ctr" fontAlgn="base"/>
            <a:r>
              <a:rPr lang="en-US" sz="3600" b="1" u="sng" dirty="0"/>
              <a:t>PE</a:t>
            </a:r>
          </a:p>
          <a:p>
            <a:pPr fontAlgn="base"/>
            <a:endParaRPr lang="en-US" sz="1600" dirty="0"/>
          </a:p>
          <a:p>
            <a:pPr fontAlgn="base"/>
            <a:r>
              <a:rPr lang="en-US" sz="2400" dirty="0"/>
              <a:t>Our PE days are WEDNESDAYS (</a:t>
            </a:r>
            <a:r>
              <a:rPr lang="en-US" sz="2400" dirty="0" err="1"/>
              <a:t>Mr</a:t>
            </a:r>
            <a:r>
              <a:rPr lang="en-US" sz="2400" dirty="0"/>
              <a:t> Pauley) and THURSDAYS (Class Teacher)</a:t>
            </a:r>
          </a:p>
          <a:p>
            <a:pPr fontAlgn="base"/>
            <a:endParaRPr lang="en-US" sz="2400" dirty="0"/>
          </a:p>
          <a:p>
            <a:pPr marL="285750" indent="-285750" fontAlgn="base">
              <a:buFont typeface="Arial" panose="020B0604020202020204" pitchFamily="34" charset="0"/>
              <a:buChar char="•"/>
            </a:pPr>
            <a:r>
              <a:rPr lang="en-US" sz="2400" dirty="0"/>
              <a:t>PE kit to be worn to school for whole day.</a:t>
            </a:r>
          </a:p>
          <a:p>
            <a:pPr marL="285750" indent="-285750" fontAlgn="base">
              <a:buFont typeface="Arial" panose="020B0604020202020204" pitchFamily="34" charset="0"/>
              <a:buChar char="•"/>
            </a:pPr>
            <a:r>
              <a:rPr lang="en-US" sz="2400" dirty="0"/>
              <a:t>Wednesdays – outdoor; Thursdays – indoor (these may change half termly; we will inform you.)</a:t>
            </a:r>
          </a:p>
          <a:p>
            <a:pPr marL="285750" indent="-285750" fontAlgn="base">
              <a:buFont typeface="Arial" panose="020B0604020202020204" pitchFamily="34" charset="0"/>
              <a:buChar char="•"/>
            </a:pPr>
            <a:r>
              <a:rPr lang="en-US" sz="2400" dirty="0"/>
              <a:t>Outdoor kits must include suitable outdoor shoes that children can get wet and run safely in e.g. trainers. They also need their legs covered with something they can move easily in e.g. leggings or jogging bottoms (school </a:t>
            </a:r>
            <a:r>
              <a:rPr lang="en-US" sz="2400" dirty="0" err="1"/>
              <a:t>colours</a:t>
            </a:r>
            <a:r>
              <a:rPr lang="en-US" sz="2400" dirty="0"/>
              <a:t>, please).</a:t>
            </a:r>
            <a:br>
              <a:rPr lang="en-US" sz="2400" dirty="0"/>
            </a:br>
            <a:r>
              <a:rPr lang="en-US" sz="2400" dirty="0"/>
              <a:t>School sweatshirts may be worn.</a:t>
            </a:r>
          </a:p>
          <a:p>
            <a:pPr marL="285750" indent="-285750" fontAlgn="base">
              <a:buFont typeface="Arial" panose="020B0604020202020204" pitchFamily="34" charset="0"/>
              <a:buChar char="•"/>
            </a:pPr>
            <a:r>
              <a:rPr lang="en-US" sz="2400" dirty="0"/>
              <a:t>Earrings should </a:t>
            </a:r>
            <a:r>
              <a:rPr lang="en-US" sz="2400" b="1" dirty="0"/>
              <a:t>not </a:t>
            </a:r>
            <a:r>
              <a:rPr lang="en-US" sz="2400" dirty="0"/>
              <a:t>be worn on PE days unless children can remove them.</a:t>
            </a:r>
          </a:p>
          <a:p>
            <a:pPr marL="285750" indent="-285750" fontAlgn="base">
              <a:buFont typeface="Arial" panose="020B0604020202020204" pitchFamily="34" charset="0"/>
              <a:buChar char="•"/>
            </a:pPr>
            <a:r>
              <a:rPr lang="en-US" sz="2400" dirty="0"/>
              <a:t>Long hair should be tied back with a band.</a:t>
            </a:r>
          </a:p>
          <a:p>
            <a:endParaRPr lang="en-GB" dirty="0"/>
          </a:p>
        </p:txBody>
      </p:sp>
    </p:spTree>
    <p:extLst>
      <p:ext uri="{BB962C8B-B14F-4D97-AF65-F5344CB8AC3E}">
        <p14:creationId xmlns:p14="http://schemas.microsoft.com/office/powerpoint/2010/main" val="39897078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ADD33-5193-4A52-AF1F-D90775B8FD56}"/>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9F86CFE8-F544-4BCD-A488-84B1D25DAEB3}"/>
              </a:ext>
            </a:extLst>
          </p:cNvPr>
          <p:cNvSpPr>
            <a:spLocks noGrp="1"/>
          </p:cNvSpPr>
          <p:nvPr>
            <p:ph type="subTitle" idx="1"/>
          </p:nvPr>
        </p:nvSpPr>
        <p:spPr/>
        <p:txBody>
          <a:bodyPr/>
          <a:lstStyle/>
          <a:p>
            <a:endParaRPr lang="en-GB"/>
          </a:p>
        </p:txBody>
      </p:sp>
      <p:cxnSp>
        <p:nvCxnSpPr>
          <p:cNvPr id="4" name="Connector: Elbow 3">
            <a:extLst>
              <a:ext uri="{FF2B5EF4-FFF2-40B4-BE49-F238E27FC236}">
                <a16:creationId xmlns:a16="http://schemas.microsoft.com/office/drawing/2014/main" id="{4314DC91-09FD-4970-8257-8CAFCF7B83E8}"/>
              </a:ext>
            </a:extLst>
          </p:cNvPr>
          <p:cNvCxnSpPr>
            <a:cxnSpLocks noGrp="1" noRot="1" noMove="1" noResize="1" noEditPoints="1" noAdjustHandles="1" noChangeArrowheads="1" noChangeShapeType="1"/>
          </p:cNvCxnSpPr>
          <p:nvPr/>
        </p:nvCxnSpPr>
        <p:spPr>
          <a:xfrm rot="5400000">
            <a:off x="-3419475" y="3432175"/>
            <a:ext cx="6851650" cy="12700"/>
          </a:xfrm>
          <a:prstGeom prst="bentConnector3">
            <a:avLst>
              <a:gd name="adj1" fmla="val 51186"/>
            </a:avLst>
          </a:prstGeom>
        </p:spPr>
        <p:style>
          <a:lnRef idx="1">
            <a:schemeClr val="accent1"/>
          </a:lnRef>
          <a:fillRef idx="0">
            <a:schemeClr val="accent1"/>
          </a:fillRef>
          <a:effectRef idx="0">
            <a:schemeClr val="accent1"/>
          </a:effectRef>
          <a:fontRef idx="minor">
            <a:schemeClr val="tx1"/>
          </a:fontRef>
        </p:style>
      </p:cxnSp>
      <p:cxnSp>
        <p:nvCxnSpPr>
          <p:cNvPr id="5" name="Connector: Elbow 4">
            <a:extLst>
              <a:ext uri="{FF2B5EF4-FFF2-40B4-BE49-F238E27FC236}">
                <a16:creationId xmlns:a16="http://schemas.microsoft.com/office/drawing/2014/main" id="{68156965-3DC4-4F0F-B799-8AFDED06A223}"/>
              </a:ext>
            </a:extLst>
          </p:cNvPr>
          <p:cNvCxnSpPr>
            <a:cxnSpLocks noGrp="1" noRot="1" noMove="1" noResize="1" noEditPoints="1" noAdjustHandles="1" noChangeArrowheads="1" noChangeShapeType="1"/>
          </p:cNvCxnSpPr>
          <p:nvPr/>
        </p:nvCxnSpPr>
        <p:spPr>
          <a:xfrm>
            <a:off x="0" y="6858000"/>
            <a:ext cx="914400" cy="914400"/>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9FB787E-1FCC-485F-96F4-63768C08C878}"/>
              </a:ext>
            </a:extLst>
          </p:cNvPr>
          <p:cNvSpPr>
            <a:spLocks noGrp="1" noRot="1" noMove="1" noResize="1" noEditPoints="1" noAdjustHandles="1" noChangeArrowheads="1" noChangeShapeType="1"/>
          </p:cNvSpPr>
          <p:nvPr/>
        </p:nvSpPr>
        <p:spPr>
          <a:xfrm>
            <a:off x="38100" y="12700"/>
            <a:ext cx="12174220" cy="6832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ight Triangle 6">
            <a:extLst>
              <a:ext uri="{FF2B5EF4-FFF2-40B4-BE49-F238E27FC236}">
                <a16:creationId xmlns:a16="http://schemas.microsoft.com/office/drawing/2014/main" id="{C86D145B-4119-4E62-BA7E-B0E9185300DA}"/>
              </a:ext>
            </a:extLst>
          </p:cNvPr>
          <p:cNvSpPr>
            <a:spLocks noGrp="1" noRot="1" noMove="1" noResize="1" noEditPoints="1" noAdjustHandles="1" noChangeArrowheads="1" noChangeShapeType="1"/>
          </p:cNvSpPr>
          <p:nvPr/>
        </p:nvSpPr>
        <p:spPr>
          <a:xfrm>
            <a:off x="-21021" y="-6350"/>
            <a:ext cx="7468301" cy="6851650"/>
          </a:xfrm>
          <a:prstGeom prst="rtTriangl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a:p>
            <a:pPr algn="ctr"/>
            <a:endParaRPr lang="en-GB" dirty="0"/>
          </a:p>
        </p:txBody>
      </p:sp>
      <p:pic>
        <p:nvPicPr>
          <p:cNvPr id="8" name="Picture 7" descr="The Bellbird Primary School">
            <a:extLst>
              <a:ext uri="{FF2B5EF4-FFF2-40B4-BE49-F238E27FC236}">
                <a16:creationId xmlns:a16="http://schemas.microsoft.com/office/drawing/2014/main" id="{39D63C58-CE7E-4557-8C41-74340D9AF554}"/>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0405252" y="4761970"/>
            <a:ext cx="1622777" cy="1947333"/>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Shape 8">
            <a:extLst>
              <a:ext uri="{FF2B5EF4-FFF2-40B4-BE49-F238E27FC236}">
                <a16:creationId xmlns:a16="http://schemas.microsoft.com/office/drawing/2014/main" id="{EDCE1344-9A0C-4AD4-B049-C95A553206DC}"/>
              </a:ext>
            </a:extLst>
          </p:cNvPr>
          <p:cNvSpPr>
            <a:spLocks noGrp="1" noRot="1" noMove="1" noResize="1" noEditPoints="1" noAdjustHandles="1" noChangeArrowheads="1" noChangeShapeType="1"/>
          </p:cNvSpPr>
          <p:nvPr/>
        </p:nvSpPr>
        <p:spPr>
          <a:xfrm>
            <a:off x="-21021" y="-21022"/>
            <a:ext cx="9680641" cy="5278821"/>
          </a:xfrm>
          <a:custGeom>
            <a:avLst/>
            <a:gdLst>
              <a:gd name="connsiteX0" fmla="*/ 0 w 8544911"/>
              <a:gd name="connsiteY0" fmla="*/ 0 h 4624552"/>
              <a:gd name="connsiteX1" fmla="*/ 5055476 w 8544911"/>
              <a:gd name="connsiteY1" fmla="*/ 4624552 h 4624552"/>
              <a:gd name="connsiteX2" fmla="*/ 8544911 w 8544911"/>
              <a:gd name="connsiteY2" fmla="*/ 0 h 4624552"/>
              <a:gd name="connsiteX3" fmla="*/ 0 w 8544911"/>
              <a:gd name="connsiteY3" fmla="*/ 0 h 4624552"/>
            </a:gdLst>
            <a:ahLst/>
            <a:cxnLst>
              <a:cxn ang="0">
                <a:pos x="connsiteX0" y="connsiteY0"/>
              </a:cxn>
              <a:cxn ang="0">
                <a:pos x="connsiteX1" y="connsiteY1"/>
              </a:cxn>
              <a:cxn ang="0">
                <a:pos x="connsiteX2" y="connsiteY2"/>
              </a:cxn>
              <a:cxn ang="0">
                <a:pos x="connsiteX3" y="connsiteY3"/>
              </a:cxn>
            </a:cxnLst>
            <a:rect l="l" t="t" r="r" b="b"/>
            <a:pathLst>
              <a:path w="8544911" h="4624552">
                <a:moveTo>
                  <a:pt x="0" y="0"/>
                </a:moveTo>
                <a:lnTo>
                  <a:pt x="5055476" y="4624552"/>
                </a:lnTo>
                <a:lnTo>
                  <a:pt x="8544911" y="0"/>
                </a:lnTo>
                <a:lnTo>
                  <a:pt x="0" y="0"/>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D6755E94-7068-4D54-B56E-3DC3308DE7E5}"/>
              </a:ext>
            </a:extLst>
          </p:cNvPr>
          <p:cNvSpPr txBox="1"/>
          <p:nvPr/>
        </p:nvSpPr>
        <p:spPr>
          <a:xfrm>
            <a:off x="519442" y="785882"/>
            <a:ext cx="9358586" cy="5632311"/>
          </a:xfrm>
          <a:prstGeom prst="rect">
            <a:avLst/>
          </a:prstGeom>
          <a:solidFill>
            <a:schemeClr val="bg1"/>
          </a:solidFill>
          <a:ln w="101600">
            <a:solidFill>
              <a:srgbClr val="FF6600"/>
            </a:solidFill>
          </a:ln>
        </p:spPr>
        <p:txBody>
          <a:bodyPr wrap="square" rtlCol="0">
            <a:spAutoFit/>
          </a:bodyPr>
          <a:lstStyle/>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p:txBody>
      </p:sp>
      <p:sp>
        <p:nvSpPr>
          <p:cNvPr id="11" name="TextBox 10"/>
          <p:cNvSpPr txBox="1"/>
          <p:nvPr/>
        </p:nvSpPr>
        <p:spPr>
          <a:xfrm>
            <a:off x="519442" y="773182"/>
            <a:ext cx="9411615" cy="1169551"/>
          </a:xfrm>
          <a:prstGeom prst="rect">
            <a:avLst/>
          </a:prstGeom>
          <a:noFill/>
        </p:spPr>
        <p:txBody>
          <a:bodyPr wrap="square" rtlCol="0">
            <a:spAutoFit/>
          </a:bodyPr>
          <a:lstStyle/>
          <a:p>
            <a:pPr algn="ctr" fontAlgn="base"/>
            <a:r>
              <a:rPr lang="en-US" sz="3600" b="1" u="sng" dirty="0"/>
              <a:t>Uniform</a:t>
            </a:r>
          </a:p>
          <a:p>
            <a:pPr fontAlgn="base"/>
            <a:endParaRPr lang="en-US" sz="1600" dirty="0"/>
          </a:p>
          <a:p>
            <a:endParaRPr lang="en-GB" dirty="0"/>
          </a:p>
        </p:txBody>
      </p:sp>
      <p:sp>
        <p:nvSpPr>
          <p:cNvPr id="12" name="TextBox 11">
            <a:extLst>
              <a:ext uri="{FF2B5EF4-FFF2-40B4-BE49-F238E27FC236}">
                <a16:creationId xmlns:a16="http://schemas.microsoft.com/office/drawing/2014/main" id="{AB2CD96C-766D-4C6D-BE0F-62580E335FA9}"/>
              </a:ext>
            </a:extLst>
          </p:cNvPr>
          <p:cNvSpPr txBox="1"/>
          <p:nvPr/>
        </p:nvSpPr>
        <p:spPr>
          <a:xfrm>
            <a:off x="914400" y="1600201"/>
            <a:ext cx="8524068" cy="4418080"/>
          </a:xfrm>
          <a:prstGeom prst="rect">
            <a:avLst/>
          </a:prstGeom>
          <a:noFill/>
        </p:spPr>
        <p:txBody>
          <a:bodyPr wrap="square" rtlCol="0">
            <a:spAutoFit/>
          </a:bodyPr>
          <a:lstStyle/>
          <a:p>
            <a:endParaRPr lang="en-GB" dirty="0"/>
          </a:p>
        </p:txBody>
      </p:sp>
      <p:pic>
        <p:nvPicPr>
          <p:cNvPr id="14" name="Picture 13">
            <a:extLst>
              <a:ext uri="{FF2B5EF4-FFF2-40B4-BE49-F238E27FC236}">
                <a16:creationId xmlns:a16="http://schemas.microsoft.com/office/drawing/2014/main" id="{CD549432-8B00-49D6-9E8B-81822B4FA93E}"/>
              </a:ext>
            </a:extLst>
          </p:cNvPr>
          <p:cNvPicPr>
            <a:picLocks noChangeAspect="1"/>
          </p:cNvPicPr>
          <p:nvPr/>
        </p:nvPicPr>
        <p:blipFill>
          <a:blip r:embed="rId4"/>
          <a:stretch>
            <a:fillRect/>
          </a:stretch>
        </p:blipFill>
        <p:spPr>
          <a:xfrm>
            <a:off x="1109659" y="1388177"/>
            <a:ext cx="7109781" cy="3627897"/>
          </a:xfrm>
          <a:prstGeom prst="rect">
            <a:avLst/>
          </a:prstGeom>
        </p:spPr>
      </p:pic>
      <p:pic>
        <p:nvPicPr>
          <p:cNvPr id="16" name="Picture 15">
            <a:extLst>
              <a:ext uri="{FF2B5EF4-FFF2-40B4-BE49-F238E27FC236}">
                <a16:creationId xmlns:a16="http://schemas.microsoft.com/office/drawing/2014/main" id="{095619E2-375C-4429-99CE-871458A0BB57}"/>
              </a:ext>
            </a:extLst>
          </p:cNvPr>
          <p:cNvPicPr>
            <a:picLocks noChangeAspect="1"/>
          </p:cNvPicPr>
          <p:nvPr/>
        </p:nvPicPr>
        <p:blipFill>
          <a:blip r:embed="rId5"/>
          <a:stretch>
            <a:fillRect/>
          </a:stretch>
        </p:blipFill>
        <p:spPr>
          <a:xfrm>
            <a:off x="642963" y="5016650"/>
            <a:ext cx="5820587" cy="1133633"/>
          </a:xfrm>
          <a:prstGeom prst="rect">
            <a:avLst/>
          </a:prstGeom>
        </p:spPr>
      </p:pic>
      <p:pic>
        <p:nvPicPr>
          <p:cNvPr id="22" name="Picture 21">
            <a:extLst>
              <a:ext uri="{FF2B5EF4-FFF2-40B4-BE49-F238E27FC236}">
                <a16:creationId xmlns:a16="http://schemas.microsoft.com/office/drawing/2014/main" id="{F186C262-A044-42D7-A978-474FC618F919}"/>
              </a:ext>
            </a:extLst>
          </p:cNvPr>
          <p:cNvPicPr>
            <a:picLocks noChangeAspect="1"/>
          </p:cNvPicPr>
          <p:nvPr/>
        </p:nvPicPr>
        <p:blipFill>
          <a:blip r:embed="rId6"/>
          <a:stretch>
            <a:fillRect/>
          </a:stretch>
        </p:blipFill>
        <p:spPr>
          <a:xfrm>
            <a:off x="6474345" y="5392918"/>
            <a:ext cx="4001058" cy="590632"/>
          </a:xfrm>
          <a:prstGeom prst="rect">
            <a:avLst/>
          </a:prstGeom>
        </p:spPr>
      </p:pic>
    </p:spTree>
    <p:extLst>
      <p:ext uri="{BB962C8B-B14F-4D97-AF65-F5344CB8AC3E}">
        <p14:creationId xmlns:p14="http://schemas.microsoft.com/office/powerpoint/2010/main" val="14521044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ADD33-5193-4A52-AF1F-D90775B8FD56}"/>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9F86CFE8-F544-4BCD-A488-84B1D25DAEB3}"/>
              </a:ext>
            </a:extLst>
          </p:cNvPr>
          <p:cNvSpPr>
            <a:spLocks noGrp="1"/>
          </p:cNvSpPr>
          <p:nvPr>
            <p:ph type="subTitle" idx="1"/>
          </p:nvPr>
        </p:nvSpPr>
        <p:spPr/>
        <p:txBody>
          <a:bodyPr/>
          <a:lstStyle/>
          <a:p>
            <a:endParaRPr lang="en-GB"/>
          </a:p>
        </p:txBody>
      </p:sp>
      <p:cxnSp>
        <p:nvCxnSpPr>
          <p:cNvPr id="4" name="Connector: Elbow 3">
            <a:extLst>
              <a:ext uri="{FF2B5EF4-FFF2-40B4-BE49-F238E27FC236}">
                <a16:creationId xmlns:a16="http://schemas.microsoft.com/office/drawing/2014/main" id="{4314DC91-09FD-4970-8257-8CAFCF7B83E8}"/>
              </a:ext>
            </a:extLst>
          </p:cNvPr>
          <p:cNvCxnSpPr>
            <a:cxnSpLocks noGrp="1" noRot="1" noMove="1" noResize="1" noEditPoints="1" noAdjustHandles="1" noChangeArrowheads="1" noChangeShapeType="1"/>
          </p:cNvCxnSpPr>
          <p:nvPr/>
        </p:nvCxnSpPr>
        <p:spPr>
          <a:xfrm rot="5400000">
            <a:off x="-3419475" y="3432175"/>
            <a:ext cx="6851650" cy="12700"/>
          </a:xfrm>
          <a:prstGeom prst="bentConnector3">
            <a:avLst>
              <a:gd name="adj1" fmla="val 51186"/>
            </a:avLst>
          </a:prstGeom>
        </p:spPr>
        <p:style>
          <a:lnRef idx="1">
            <a:schemeClr val="accent1"/>
          </a:lnRef>
          <a:fillRef idx="0">
            <a:schemeClr val="accent1"/>
          </a:fillRef>
          <a:effectRef idx="0">
            <a:schemeClr val="accent1"/>
          </a:effectRef>
          <a:fontRef idx="minor">
            <a:schemeClr val="tx1"/>
          </a:fontRef>
        </p:style>
      </p:cxnSp>
      <p:cxnSp>
        <p:nvCxnSpPr>
          <p:cNvPr id="5" name="Connector: Elbow 4">
            <a:extLst>
              <a:ext uri="{FF2B5EF4-FFF2-40B4-BE49-F238E27FC236}">
                <a16:creationId xmlns:a16="http://schemas.microsoft.com/office/drawing/2014/main" id="{68156965-3DC4-4F0F-B799-8AFDED06A223}"/>
              </a:ext>
            </a:extLst>
          </p:cNvPr>
          <p:cNvCxnSpPr>
            <a:cxnSpLocks noGrp="1" noRot="1" noMove="1" noResize="1" noEditPoints="1" noAdjustHandles="1" noChangeArrowheads="1" noChangeShapeType="1"/>
          </p:cNvCxnSpPr>
          <p:nvPr/>
        </p:nvCxnSpPr>
        <p:spPr>
          <a:xfrm>
            <a:off x="0" y="6858000"/>
            <a:ext cx="914400" cy="914400"/>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9FB787E-1FCC-485F-96F4-63768C08C878}"/>
              </a:ext>
            </a:extLst>
          </p:cNvPr>
          <p:cNvSpPr>
            <a:spLocks noGrp="1" noRot="1" noMove="1" noResize="1" noEditPoints="1" noAdjustHandles="1" noChangeArrowheads="1" noChangeShapeType="1"/>
          </p:cNvSpPr>
          <p:nvPr/>
        </p:nvSpPr>
        <p:spPr>
          <a:xfrm>
            <a:off x="38100" y="12700"/>
            <a:ext cx="12174220" cy="6832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ight Triangle 6">
            <a:extLst>
              <a:ext uri="{FF2B5EF4-FFF2-40B4-BE49-F238E27FC236}">
                <a16:creationId xmlns:a16="http://schemas.microsoft.com/office/drawing/2014/main" id="{C86D145B-4119-4E62-BA7E-B0E9185300DA}"/>
              </a:ext>
            </a:extLst>
          </p:cNvPr>
          <p:cNvSpPr>
            <a:spLocks noGrp="1" noRot="1" noMove="1" noResize="1" noEditPoints="1" noAdjustHandles="1" noChangeArrowheads="1" noChangeShapeType="1"/>
          </p:cNvSpPr>
          <p:nvPr/>
        </p:nvSpPr>
        <p:spPr>
          <a:xfrm>
            <a:off x="-21021" y="-6350"/>
            <a:ext cx="7468301" cy="6851650"/>
          </a:xfrm>
          <a:prstGeom prst="rtTriangl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a:p>
            <a:pPr algn="ctr"/>
            <a:endParaRPr lang="en-GB" dirty="0"/>
          </a:p>
        </p:txBody>
      </p:sp>
      <p:pic>
        <p:nvPicPr>
          <p:cNvPr id="8" name="Picture 7" descr="The Bellbird Primary School">
            <a:extLst>
              <a:ext uri="{FF2B5EF4-FFF2-40B4-BE49-F238E27FC236}">
                <a16:creationId xmlns:a16="http://schemas.microsoft.com/office/drawing/2014/main" id="{39D63C58-CE7E-4557-8C41-74340D9AF554}"/>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0405252" y="4761970"/>
            <a:ext cx="1622777" cy="1947333"/>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Shape 8">
            <a:extLst>
              <a:ext uri="{FF2B5EF4-FFF2-40B4-BE49-F238E27FC236}">
                <a16:creationId xmlns:a16="http://schemas.microsoft.com/office/drawing/2014/main" id="{EDCE1344-9A0C-4AD4-B049-C95A553206DC}"/>
              </a:ext>
            </a:extLst>
          </p:cNvPr>
          <p:cNvSpPr>
            <a:spLocks noGrp="1" noRot="1" noMove="1" noResize="1" noEditPoints="1" noAdjustHandles="1" noChangeArrowheads="1" noChangeShapeType="1"/>
          </p:cNvSpPr>
          <p:nvPr/>
        </p:nvSpPr>
        <p:spPr>
          <a:xfrm>
            <a:off x="-21021" y="-21022"/>
            <a:ext cx="9680641" cy="5278821"/>
          </a:xfrm>
          <a:custGeom>
            <a:avLst/>
            <a:gdLst>
              <a:gd name="connsiteX0" fmla="*/ 0 w 8544911"/>
              <a:gd name="connsiteY0" fmla="*/ 0 h 4624552"/>
              <a:gd name="connsiteX1" fmla="*/ 5055476 w 8544911"/>
              <a:gd name="connsiteY1" fmla="*/ 4624552 h 4624552"/>
              <a:gd name="connsiteX2" fmla="*/ 8544911 w 8544911"/>
              <a:gd name="connsiteY2" fmla="*/ 0 h 4624552"/>
              <a:gd name="connsiteX3" fmla="*/ 0 w 8544911"/>
              <a:gd name="connsiteY3" fmla="*/ 0 h 4624552"/>
            </a:gdLst>
            <a:ahLst/>
            <a:cxnLst>
              <a:cxn ang="0">
                <a:pos x="connsiteX0" y="connsiteY0"/>
              </a:cxn>
              <a:cxn ang="0">
                <a:pos x="connsiteX1" y="connsiteY1"/>
              </a:cxn>
              <a:cxn ang="0">
                <a:pos x="connsiteX2" y="connsiteY2"/>
              </a:cxn>
              <a:cxn ang="0">
                <a:pos x="connsiteX3" y="connsiteY3"/>
              </a:cxn>
            </a:cxnLst>
            <a:rect l="l" t="t" r="r" b="b"/>
            <a:pathLst>
              <a:path w="8544911" h="4624552">
                <a:moveTo>
                  <a:pt x="0" y="0"/>
                </a:moveTo>
                <a:lnTo>
                  <a:pt x="5055476" y="4624552"/>
                </a:lnTo>
                <a:lnTo>
                  <a:pt x="8544911" y="0"/>
                </a:lnTo>
                <a:lnTo>
                  <a:pt x="0" y="0"/>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D6755E94-7068-4D54-B56E-3DC3308DE7E5}"/>
              </a:ext>
            </a:extLst>
          </p:cNvPr>
          <p:cNvSpPr txBox="1"/>
          <p:nvPr/>
        </p:nvSpPr>
        <p:spPr>
          <a:xfrm>
            <a:off x="519442" y="785882"/>
            <a:ext cx="9358586" cy="5632311"/>
          </a:xfrm>
          <a:prstGeom prst="rect">
            <a:avLst/>
          </a:prstGeom>
          <a:solidFill>
            <a:schemeClr val="bg1"/>
          </a:solidFill>
          <a:ln w="101600">
            <a:solidFill>
              <a:srgbClr val="FF6600"/>
            </a:solidFill>
          </a:ln>
        </p:spPr>
        <p:txBody>
          <a:bodyPr wrap="square" rtlCol="0">
            <a:spAutoFit/>
          </a:bodyPr>
          <a:lstStyle/>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p:txBody>
      </p:sp>
      <p:pic>
        <p:nvPicPr>
          <p:cNvPr id="13" name="Picture 12">
            <a:extLst>
              <a:ext uri="{FF2B5EF4-FFF2-40B4-BE49-F238E27FC236}">
                <a16:creationId xmlns:a16="http://schemas.microsoft.com/office/drawing/2014/main" id="{369CF59A-7B97-4B63-999F-00A8ACEA950D}"/>
              </a:ext>
            </a:extLst>
          </p:cNvPr>
          <p:cNvPicPr>
            <a:picLocks noChangeAspect="1"/>
          </p:cNvPicPr>
          <p:nvPr/>
        </p:nvPicPr>
        <p:blipFill>
          <a:blip r:embed="rId4"/>
          <a:stretch>
            <a:fillRect/>
          </a:stretch>
        </p:blipFill>
        <p:spPr>
          <a:xfrm>
            <a:off x="760022" y="192181"/>
            <a:ext cx="9144000" cy="6454588"/>
          </a:xfrm>
          <a:prstGeom prst="rect">
            <a:avLst/>
          </a:prstGeom>
        </p:spPr>
      </p:pic>
    </p:spTree>
    <p:extLst>
      <p:ext uri="{BB962C8B-B14F-4D97-AF65-F5344CB8AC3E}">
        <p14:creationId xmlns:p14="http://schemas.microsoft.com/office/powerpoint/2010/main" val="32902805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ADD33-5193-4A52-AF1F-D90775B8FD56}"/>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9F86CFE8-F544-4BCD-A488-84B1D25DAEB3}"/>
              </a:ext>
            </a:extLst>
          </p:cNvPr>
          <p:cNvSpPr>
            <a:spLocks noGrp="1"/>
          </p:cNvSpPr>
          <p:nvPr>
            <p:ph type="subTitle" idx="1"/>
          </p:nvPr>
        </p:nvSpPr>
        <p:spPr/>
        <p:txBody>
          <a:bodyPr/>
          <a:lstStyle/>
          <a:p>
            <a:endParaRPr lang="en-GB"/>
          </a:p>
        </p:txBody>
      </p:sp>
      <p:cxnSp>
        <p:nvCxnSpPr>
          <p:cNvPr id="4" name="Connector: Elbow 3">
            <a:extLst>
              <a:ext uri="{FF2B5EF4-FFF2-40B4-BE49-F238E27FC236}">
                <a16:creationId xmlns:a16="http://schemas.microsoft.com/office/drawing/2014/main" id="{4314DC91-09FD-4970-8257-8CAFCF7B83E8}"/>
              </a:ext>
            </a:extLst>
          </p:cNvPr>
          <p:cNvCxnSpPr>
            <a:cxnSpLocks noGrp="1" noRot="1" noMove="1" noResize="1" noEditPoints="1" noAdjustHandles="1" noChangeArrowheads="1" noChangeShapeType="1"/>
          </p:cNvCxnSpPr>
          <p:nvPr/>
        </p:nvCxnSpPr>
        <p:spPr>
          <a:xfrm rot="5400000">
            <a:off x="-3419475" y="3432175"/>
            <a:ext cx="6851650" cy="12700"/>
          </a:xfrm>
          <a:prstGeom prst="bentConnector3">
            <a:avLst>
              <a:gd name="adj1" fmla="val 51186"/>
            </a:avLst>
          </a:prstGeom>
        </p:spPr>
        <p:style>
          <a:lnRef idx="1">
            <a:schemeClr val="accent1"/>
          </a:lnRef>
          <a:fillRef idx="0">
            <a:schemeClr val="accent1"/>
          </a:fillRef>
          <a:effectRef idx="0">
            <a:schemeClr val="accent1"/>
          </a:effectRef>
          <a:fontRef idx="minor">
            <a:schemeClr val="tx1"/>
          </a:fontRef>
        </p:style>
      </p:cxnSp>
      <p:cxnSp>
        <p:nvCxnSpPr>
          <p:cNvPr id="5" name="Connector: Elbow 4">
            <a:extLst>
              <a:ext uri="{FF2B5EF4-FFF2-40B4-BE49-F238E27FC236}">
                <a16:creationId xmlns:a16="http://schemas.microsoft.com/office/drawing/2014/main" id="{68156965-3DC4-4F0F-B799-8AFDED06A223}"/>
              </a:ext>
            </a:extLst>
          </p:cNvPr>
          <p:cNvCxnSpPr>
            <a:cxnSpLocks noGrp="1" noRot="1" noMove="1" noResize="1" noEditPoints="1" noAdjustHandles="1" noChangeArrowheads="1" noChangeShapeType="1"/>
          </p:cNvCxnSpPr>
          <p:nvPr/>
        </p:nvCxnSpPr>
        <p:spPr>
          <a:xfrm>
            <a:off x="0" y="6858000"/>
            <a:ext cx="914400" cy="914400"/>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9FB787E-1FCC-485F-96F4-63768C08C878}"/>
              </a:ext>
            </a:extLst>
          </p:cNvPr>
          <p:cNvSpPr>
            <a:spLocks noGrp="1" noRot="1" noMove="1" noResize="1" noEditPoints="1" noAdjustHandles="1" noChangeArrowheads="1" noChangeShapeType="1"/>
          </p:cNvSpPr>
          <p:nvPr/>
        </p:nvSpPr>
        <p:spPr>
          <a:xfrm>
            <a:off x="38100" y="12700"/>
            <a:ext cx="12174220" cy="6832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ight Triangle 6">
            <a:extLst>
              <a:ext uri="{FF2B5EF4-FFF2-40B4-BE49-F238E27FC236}">
                <a16:creationId xmlns:a16="http://schemas.microsoft.com/office/drawing/2014/main" id="{C86D145B-4119-4E62-BA7E-B0E9185300DA}"/>
              </a:ext>
            </a:extLst>
          </p:cNvPr>
          <p:cNvSpPr>
            <a:spLocks noGrp="1" noRot="1" noMove="1" noResize="1" noEditPoints="1" noAdjustHandles="1" noChangeArrowheads="1" noChangeShapeType="1"/>
          </p:cNvSpPr>
          <p:nvPr/>
        </p:nvSpPr>
        <p:spPr>
          <a:xfrm>
            <a:off x="-21021" y="-6350"/>
            <a:ext cx="7468301" cy="6851650"/>
          </a:xfrm>
          <a:prstGeom prst="rtTriangl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a:p>
            <a:pPr algn="ctr"/>
            <a:endParaRPr lang="en-GB" dirty="0"/>
          </a:p>
        </p:txBody>
      </p:sp>
      <p:pic>
        <p:nvPicPr>
          <p:cNvPr id="8" name="Picture 7" descr="The Bellbird Primary School">
            <a:extLst>
              <a:ext uri="{FF2B5EF4-FFF2-40B4-BE49-F238E27FC236}">
                <a16:creationId xmlns:a16="http://schemas.microsoft.com/office/drawing/2014/main" id="{39D63C58-CE7E-4557-8C41-74340D9AF554}"/>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0405252" y="4761970"/>
            <a:ext cx="1622777" cy="1947333"/>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Shape 8">
            <a:extLst>
              <a:ext uri="{FF2B5EF4-FFF2-40B4-BE49-F238E27FC236}">
                <a16:creationId xmlns:a16="http://schemas.microsoft.com/office/drawing/2014/main" id="{EDCE1344-9A0C-4AD4-B049-C95A553206DC}"/>
              </a:ext>
            </a:extLst>
          </p:cNvPr>
          <p:cNvSpPr>
            <a:spLocks noGrp="1" noRot="1" noMove="1" noResize="1" noEditPoints="1" noAdjustHandles="1" noChangeArrowheads="1" noChangeShapeType="1"/>
          </p:cNvSpPr>
          <p:nvPr/>
        </p:nvSpPr>
        <p:spPr>
          <a:xfrm>
            <a:off x="-21021" y="-21022"/>
            <a:ext cx="9680641" cy="5278821"/>
          </a:xfrm>
          <a:custGeom>
            <a:avLst/>
            <a:gdLst>
              <a:gd name="connsiteX0" fmla="*/ 0 w 8544911"/>
              <a:gd name="connsiteY0" fmla="*/ 0 h 4624552"/>
              <a:gd name="connsiteX1" fmla="*/ 5055476 w 8544911"/>
              <a:gd name="connsiteY1" fmla="*/ 4624552 h 4624552"/>
              <a:gd name="connsiteX2" fmla="*/ 8544911 w 8544911"/>
              <a:gd name="connsiteY2" fmla="*/ 0 h 4624552"/>
              <a:gd name="connsiteX3" fmla="*/ 0 w 8544911"/>
              <a:gd name="connsiteY3" fmla="*/ 0 h 4624552"/>
            </a:gdLst>
            <a:ahLst/>
            <a:cxnLst>
              <a:cxn ang="0">
                <a:pos x="connsiteX0" y="connsiteY0"/>
              </a:cxn>
              <a:cxn ang="0">
                <a:pos x="connsiteX1" y="connsiteY1"/>
              </a:cxn>
              <a:cxn ang="0">
                <a:pos x="connsiteX2" y="connsiteY2"/>
              </a:cxn>
              <a:cxn ang="0">
                <a:pos x="connsiteX3" y="connsiteY3"/>
              </a:cxn>
            </a:cxnLst>
            <a:rect l="l" t="t" r="r" b="b"/>
            <a:pathLst>
              <a:path w="8544911" h="4624552">
                <a:moveTo>
                  <a:pt x="0" y="0"/>
                </a:moveTo>
                <a:lnTo>
                  <a:pt x="5055476" y="4624552"/>
                </a:lnTo>
                <a:lnTo>
                  <a:pt x="8544911" y="0"/>
                </a:lnTo>
                <a:lnTo>
                  <a:pt x="0" y="0"/>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D6755E94-7068-4D54-B56E-3DC3308DE7E5}"/>
              </a:ext>
            </a:extLst>
          </p:cNvPr>
          <p:cNvSpPr txBox="1"/>
          <p:nvPr/>
        </p:nvSpPr>
        <p:spPr>
          <a:xfrm>
            <a:off x="519442" y="785882"/>
            <a:ext cx="9358586" cy="5632311"/>
          </a:xfrm>
          <a:prstGeom prst="rect">
            <a:avLst/>
          </a:prstGeom>
          <a:solidFill>
            <a:schemeClr val="bg1"/>
          </a:solidFill>
          <a:ln w="101600">
            <a:solidFill>
              <a:srgbClr val="FF6600"/>
            </a:solidFill>
          </a:ln>
        </p:spPr>
        <p:txBody>
          <a:bodyPr wrap="square" rtlCol="0">
            <a:spAutoFit/>
          </a:bodyPr>
          <a:lstStyle/>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p:txBody>
      </p:sp>
      <p:sp>
        <p:nvSpPr>
          <p:cNvPr id="12" name="TextBox 11"/>
          <p:cNvSpPr txBox="1"/>
          <p:nvPr/>
        </p:nvSpPr>
        <p:spPr>
          <a:xfrm>
            <a:off x="633862" y="881159"/>
            <a:ext cx="9077872" cy="5170646"/>
          </a:xfrm>
          <a:prstGeom prst="rect">
            <a:avLst/>
          </a:prstGeom>
          <a:noFill/>
        </p:spPr>
        <p:txBody>
          <a:bodyPr wrap="square" rtlCol="0">
            <a:spAutoFit/>
          </a:bodyPr>
          <a:lstStyle/>
          <a:p>
            <a:r>
              <a:rPr lang="en-US" sz="2800" b="1" u="sng" dirty="0"/>
              <a:t>Reading:</a:t>
            </a:r>
          </a:p>
          <a:p>
            <a:endParaRPr lang="en-US" sz="2800" b="1" u="sng" dirty="0"/>
          </a:p>
          <a:p>
            <a:pPr marL="457200" indent="-457200">
              <a:buFont typeface="Arial" panose="020B0604020202020204" pitchFamily="34" charset="0"/>
              <a:buChar char="•"/>
            </a:pPr>
            <a:r>
              <a:rPr lang="en-US" sz="2400" dirty="0"/>
              <a:t>We would love to have parent readers in school – do stay if you’d like to volunteer!</a:t>
            </a:r>
          </a:p>
          <a:p>
            <a:pPr marL="457200" indent="-457200">
              <a:buFont typeface="Arial" panose="020B0604020202020204" pitchFamily="34" charset="0"/>
              <a:buChar char="•"/>
            </a:pPr>
            <a:r>
              <a:rPr lang="en-US" sz="2400" dirty="0"/>
              <a:t>We need a librarian for each class – do stay behind if you’d like to volunteer!</a:t>
            </a:r>
          </a:p>
          <a:p>
            <a:pPr marL="457200" indent="-457200">
              <a:buFont typeface="Arial" panose="020B0604020202020204" pitchFamily="34" charset="0"/>
              <a:buChar char="•"/>
            </a:pPr>
            <a:r>
              <a:rPr lang="en-US" sz="2400" dirty="0"/>
              <a:t>Please support your child by recording when you read with them in their Reading Record. </a:t>
            </a:r>
          </a:p>
          <a:p>
            <a:pPr marL="457200" indent="-457200">
              <a:buFont typeface="Arial" panose="020B0604020202020204" pitchFamily="34" charset="0"/>
              <a:buChar char="•"/>
            </a:pPr>
            <a:r>
              <a:rPr lang="en-US" sz="2400" dirty="0"/>
              <a:t>Star Reader</a:t>
            </a:r>
          </a:p>
          <a:p>
            <a:pPr marL="457200" indent="-457200">
              <a:buFont typeface="Arial" panose="020B0604020202020204" pitchFamily="34" charset="0"/>
              <a:buChar char="•"/>
            </a:pPr>
            <a:r>
              <a:rPr lang="en-US" sz="2400" dirty="0"/>
              <a:t>If you need help finding appropriate books, please do talk to us or use the “</a:t>
            </a:r>
            <a:r>
              <a:rPr lang="en-US" sz="2400" dirty="0" err="1"/>
              <a:t>Bookfinder</a:t>
            </a:r>
            <a:r>
              <a:rPr lang="en-US" sz="2400" dirty="0"/>
              <a:t>” on </a:t>
            </a:r>
            <a:r>
              <a:rPr lang="en-US" sz="2400" dirty="0">
                <a:hlinkClick r:id="rId4"/>
              </a:rPr>
              <a:t>www.booktrust.org.uk</a:t>
            </a:r>
            <a:r>
              <a:rPr lang="en-US" sz="2400" dirty="0"/>
              <a:t> .</a:t>
            </a:r>
          </a:p>
          <a:p>
            <a:pPr marL="457200" indent="-457200">
              <a:buFont typeface="Arial" panose="020B0604020202020204" pitchFamily="34" charset="0"/>
              <a:buChar char="•"/>
            </a:pPr>
            <a:endParaRPr lang="en-US" sz="2400" dirty="0"/>
          </a:p>
          <a:p>
            <a:r>
              <a:rPr lang="en-US" sz="1600" dirty="0">
                <a:hlinkClick r:id="rId5"/>
              </a:rPr>
              <a:t>https://www.booktrust.org.uk/books-and-reading/bookfinder/</a:t>
            </a:r>
            <a:r>
              <a:rPr lang="en-US" sz="1600" dirty="0"/>
              <a:t> </a:t>
            </a:r>
          </a:p>
          <a:p>
            <a:endParaRPr lang="en-GB" dirty="0"/>
          </a:p>
        </p:txBody>
      </p:sp>
    </p:spTree>
    <p:extLst>
      <p:ext uri="{BB962C8B-B14F-4D97-AF65-F5344CB8AC3E}">
        <p14:creationId xmlns:p14="http://schemas.microsoft.com/office/powerpoint/2010/main" val="2169160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ADD33-5193-4A52-AF1F-D90775B8FD56}"/>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9F86CFE8-F544-4BCD-A488-84B1D25DAEB3}"/>
              </a:ext>
            </a:extLst>
          </p:cNvPr>
          <p:cNvSpPr>
            <a:spLocks noGrp="1"/>
          </p:cNvSpPr>
          <p:nvPr>
            <p:ph type="subTitle" idx="1"/>
          </p:nvPr>
        </p:nvSpPr>
        <p:spPr/>
        <p:txBody>
          <a:bodyPr/>
          <a:lstStyle/>
          <a:p>
            <a:endParaRPr lang="en-GB"/>
          </a:p>
        </p:txBody>
      </p:sp>
      <p:cxnSp>
        <p:nvCxnSpPr>
          <p:cNvPr id="4" name="Connector: Elbow 3">
            <a:extLst>
              <a:ext uri="{FF2B5EF4-FFF2-40B4-BE49-F238E27FC236}">
                <a16:creationId xmlns:a16="http://schemas.microsoft.com/office/drawing/2014/main" id="{4314DC91-09FD-4970-8257-8CAFCF7B83E8}"/>
              </a:ext>
            </a:extLst>
          </p:cNvPr>
          <p:cNvCxnSpPr>
            <a:cxnSpLocks noGrp="1" noRot="1" noMove="1" noResize="1" noEditPoints="1" noAdjustHandles="1" noChangeArrowheads="1" noChangeShapeType="1"/>
          </p:cNvCxnSpPr>
          <p:nvPr/>
        </p:nvCxnSpPr>
        <p:spPr>
          <a:xfrm rot="5400000">
            <a:off x="-3419475" y="3432175"/>
            <a:ext cx="6851650" cy="12700"/>
          </a:xfrm>
          <a:prstGeom prst="bentConnector3">
            <a:avLst>
              <a:gd name="adj1" fmla="val 51186"/>
            </a:avLst>
          </a:prstGeom>
        </p:spPr>
        <p:style>
          <a:lnRef idx="1">
            <a:schemeClr val="accent1"/>
          </a:lnRef>
          <a:fillRef idx="0">
            <a:schemeClr val="accent1"/>
          </a:fillRef>
          <a:effectRef idx="0">
            <a:schemeClr val="accent1"/>
          </a:effectRef>
          <a:fontRef idx="minor">
            <a:schemeClr val="tx1"/>
          </a:fontRef>
        </p:style>
      </p:cxnSp>
      <p:cxnSp>
        <p:nvCxnSpPr>
          <p:cNvPr id="5" name="Connector: Elbow 4">
            <a:extLst>
              <a:ext uri="{FF2B5EF4-FFF2-40B4-BE49-F238E27FC236}">
                <a16:creationId xmlns:a16="http://schemas.microsoft.com/office/drawing/2014/main" id="{68156965-3DC4-4F0F-B799-8AFDED06A223}"/>
              </a:ext>
            </a:extLst>
          </p:cNvPr>
          <p:cNvCxnSpPr>
            <a:cxnSpLocks noGrp="1" noRot="1" noMove="1" noResize="1" noEditPoints="1" noAdjustHandles="1" noChangeArrowheads="1" noChangeShapeType="1"/>
          </p:cNvCxnSpPr>
          <p:nvPr/>
        </p:nvCxnSpPr>
        <p:spPr>
          <a:xfrm>
            <a:off x="0" y="6858000"/>
            <a:ext cx="914400" cy="914400"/>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9FB787E-1FCC-485F-96F4-63768C08C878}"/>
              </a:ext>
            </a:extLst>
          </p:cNvPr>
          <p:cNvSpPr>
            <a:spLocks noGrp="1" noRot="1" noMove="1" noResize="1" noEditPoints="1" noAdjustHandles="1" noChangeArrowheads="1" noChangeShapeType="1"/>
          </p:cNvSpPr>
          <p:nvPr/>
        </p:nvSpPr>
        <p:spPr>
          <a:xfrm>
            <a:off x="38100" y="12700"/>
            <a:ext cx="12174220" cy="6832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ight Triangle 6">
            <a:extLst>
              <a:ext uri="{FF2B5EF4-FFF2-40B4-BE49-F238E27FC236}">
                <a16:creationId xmlns:a16="http://schemas.microsoft.com/office/drawing/2014/main" id="{C86D145B-4119-4E62-BA7E-B0E9185300DA}"/>
              </a:ext>
            </a:extLst>
          </p:cNvPr>
          <p:cNvSpPr>
            <a:spLocks noGrp="1" noRot="1" noMove="1" noResize="1" noEditPoints="1" noAdjustHandles="1" noChangeArrowheads="1" noChangeShapeType="1"/>
          </p:cNvSpPr>
          <p:nvPr/>
        </p:nvSpPr>
        <p:spPr>
          <a:xfrm>
            <a:off x="-21021" y="-6350"/>
            <a:ext cx="7468301" cy="6851650"/>
          </a:xfrm>
          <a:prstGeom prst="rtTriangl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a:p>
            <a:pPr algn="ctr"/>
            <a:endParaRPr lang="en-GB" dirty="0"/>
          </a:p>
        </p:txBody>
      </p:sp>
      <p:pic>
        <p:nvPicPr>
          <p:cNvPr id="8" name="Picture 7" descr="The Bellbird Primary School">
            <a:extLst>
              <a:ext uri="{FF2B5EF4-FFF2-40B4-BE49-F238E27FC236}">
                <a16:creationId xmlns:a16="http://schemas.microsoft.com/office/drawing/2014/main" id="{39D63C58-CE7E-4557-8C41-74340D9AF554}"/>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0405252" y="4761970"/>
            <a:ext cx="1622777" cy="1947333"/>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Shape 8">
            <a:extLst>
              <a:ext uri="{FF2B5EF4-FFF2-40B4-BE49-F238E27FC236}">
                <a16:creationId xmlns:a16="http://schemas.microsoft.com/office/drawing/2014/main" id="{EDCE1344-9A0C-4AD4-B049-C95A553206DC}"/>
              </a:ext>
            </a:extLst>
          </p:cNvPr>
          <p:cNvSpPr>
            <a:spLocks noGrp="1" noRot="1" noMove="1" noResize="1" noEditPoints="1" noAdjustHandles="1" noChangeArrowheads="1" noChangeShapeType="1"/>
          </p:cNvSpPr>
          <p:nvPr/>
        </p:nvSpPr>
        <p:spPr>
          <a:xfrm>
            <a:off x="-21021" y="-21022"/>
            <a:ext cx="9680641" cy="5278821"/>
          </a:xfrm>
          <a:custGeom>
            <a:avLst/>
            <a:gdLst>
              <a:gd name="connsiteX0" fmla="*/ 0 w 8544911"/>
              <a:gd name="connsiteY0" fmla="*/ 0 h 4624552"/>
              <a:gd name="connsiteX1" fmla="*/ 5055476 w 8544911"/>
              <a:gd name="connsiteY1" fmla="*/ 4624552 h 4624552"/>
              <a:gd name="connsiteX2" fmla="*/ 8544911 w 8544911"/>
              <a:gd name="connsiteY2" fmla="*/ 0 h 4624552"/>
              <a:gd name="connsiteX3" fmla="*/ 0 w 8544911"/>
              <a:gd name="connsiteY3" fmla="*/ 0 h 4624552"/>
            </a:gdLst>
            <a:ahLst/>
            <a:cxnLst>
              <a:cxn ang="0">
                <a:pos x="connsiteX0" y="connsiteY0"/>
              </a:cxn>
              <a:cxn ang="0">
                <a:pos x="connsiteX1" y="connsiteY1"/>
              </a:cxn>
              <a:cxn ang="0">
                <a:pos x="connsiteX2" y="connsiteY2"/>
              </a:cxn>
              <a:cxn ang="0">
                <a:pos x="connsiteX3" y="connsiteY3"/>
              </a:cxn>
            </a:cxnLst>
            <a:rect l="l" t="t" r="r" b="b"/>
            <a:pathLst>
              <a:path w="8544911" h="4624552">
                <a:moveTo>
                  <a:pt x="0" y="0"/>
                </a:moveTo>
                <a:lnTo>
                  <a:pt x="5055476" y="4624552"/>
                </a:lnTo>
                <a:lnTo>
                  <a:pt x="8544911" y="0"/>
                </a:lnTo>
                <a:lnTo>
                  <a:pt x="0" y="0"/>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D6755E94-7068-4D54-B56E-3DC3308DE7E5}"/>
              </a:ext>
            </a:extLst>
          </p:cNvPr>
          <p:cNvSpPr txBox="1"/>
          <p:nvPr/>
        </p:nvSpPr>
        <p:spPr>
          <a:xfrm>
            <a:off x="519442" y="785882"/>
            <a:ext cx="9358586" cy="5632311"/>
          </a:xfrm>
          <a:prstGeom prst="rect">
            <a:avLst/>
          </a:prstGeom>
          <a:solidFill>
            <a:schemeClr val="bg1"/>
          </a:solidFill>
          <a:ln w="101600">
            <a:solidFill>
              <a:srgbClr val="FF6600"/>
            </a:solidFill>
          </a:ln>
        </p:spPr>
        <p:txBody>
          <a:bodyPr wrap="square" rtlCol="0">
            <a:spAutoFit/>
          </a:bodyPr>
          <a:lstStyle/>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p:txBody>
      </p:sp>
      <p:sp>
        <p:nvSpPr>
          <p:cNvPr id="12" name="TextBox 11"/>
          <p:cNvSpPr txBox="1"/>
          <p:nvPr/>
        </p:nvSpPr>
        <p:spPr>
          <a:xfrm>
            <a:off x="633862" y="881159"/>
            <a:ext cx="9077872" cy="4278094"/>
          </a:xfrm>
          <a:prstGeom prst="rect">
            <a:avLst/>
          </a:prstGeom>
          <a:noFill/>
        </p:spPr>
        <p:txBody>
          <a:bodyPr wrap="square" rtlCol="0">
            <a:spAutoFit/>
          </a:bodyPr>
          <a:lstStyle/>
          <a:p>
            <a:r>
              <a:rPr lang="en-US" sz="2800" b="1" u="sng" dirty="0"/>
              <a:t>Spelling and Times tables:</a:t>
            </a:r>
          </a:p>
          <a:p>
            <a:endParaRPr lang="en-US" sz="2800" b="1" u="sng" dirty="0"/>
          </a:p>
          <a:p>
            <a:pPr marL="457200" indent="-457200">
              <a:buFont typeface="Arial" panose="020B0604020202020204" pitchFamily="34" charset="0"/>
              <a:buChar char="•"/>
            </a:pPr>
            <a:r>
              <a:rPr lang="en-US" sz="2400" dirty="0"/>
              <a:t>Spellings will be taught and continuously assessed throughout the week. There will no longer be a spelling test on a Friday.</a:t>
            </a:r>
          </a:p>
          <a:p>
            <a:pPr marL="457200" indent="-457200">
              <a:buFont typeface="Arial" panose="020B0604020202020204" pitchFamily="34" charset="0"/>
              <a:buChar char="•"/>
            </a:pPr>
            <a:r>
              <a:rPr lang="en-US" sz="2400" dirty="0"/>
              <a:t>Parents will still be able to look at their spelling books when they come home on a Friday to see their children’s progress with spelling.</a:t>
            </a:r>
          </a:p>
          <a:p>
            <a:pPr marL="457200" indent="-457200">
              <a:buFont typeface="Arial" panose="020B0604020202020204" pitchFamily="34" charset="0"/>
              <a:buChar char="•"/>
            </a:pPr>
            <a:endParaRPr lang="en-US" sz="2400" dirty="0"/>
          </a:p>
          <a:p>
            <a:pPr marL="457200" indent="-457200">
              <a:buFont typeface="Arial" panose="020B0604020202020204" pitchFamily="34" charset="0"/>
              <a:buChar char="•"/>
            </a:pPr>
            <a:r>
              <a:rPr lang="en-US" sz="2400" dirty="0"/>
              <a:t>Children will have fortnightly times tables test this year and any times tables that they need to work on will be recorded in the back on their spelling book that will come home each week.</a:t>
            </a:r>
          </a:p>
        </p:txBody>
      </p:sp>
    </p:spTree>
    <p:extLst>
      <p:ext uri="{BB962C8B-B14F-4D97-AF65-F5344CB8AC3E}">
        <p14:creationId xmlns:p14="http://schemas.microsoft.com/office/powerpoint/2010/main" val="11756816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ADD33-5193-4A52-AF1F-D90775B8FD56}"/>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9F86CFE8-F544-4BCD-A488-84B1D25DAEB3}"/>
              </a:ext>
            </a:extLst>
          </p:cNvPr>
          <p:cNvSpPr>
            <a:spLocks noGrp="1"/>
          </p:cNvSpPr>
          <p:nvPr>
            <p:ph type="subTitle" idx="1"/>
          </p:nvPr>
        </p:nvSpPr>
        <p:spPr/>
        <p:txBody>
          <a:bodyPr/>
          <a:lstStyle/>
          <a:p>
            <a:endParaRPr lang="en-GB"/>
          </a:p>
        </p:txBody>
      </p:sp>
      <p:cxnSp>
        <p:nvCxnSpPr>
          <p:cNvPr id="4" name="Connector: Elbow 3">
            <a:extLst>
              <a:ext uri="{FF2B5EF4-FFF2-40B4-BE49-F238E27FC236}">
                <a16:creationId xmlns:a16="http://schemas.microsoft.com/office/drawing/2014/main" id="{4314DC91-09FD-4970-8257-8CAFCF7B83E8}"/>
              </a:ext>
            </a:extLst>
          </p:cNvPr>
          <p:cNvCxnSpPr>
            <a:cxnSpLocks noGrp="1" noRot="1" noMove="1" noResize="1" noEditPoints="1" noAdjustHandles="1" noChangeArrowheads="1" noChangeShapeType="1"/>
          </p:cNvCxnSpPr>
          <p:nvPr/>
        </p:nvCxnSpPr>
        <p:spPr>
          <a:xfrm rot="5400000">
            <a:off x="-3419475" y="3432175"/>
            <a:ext cx="6851650" cy="12700"/>
          </a:xfrm>
          <a:prstGeom prst="bentConnector3">
            <a:avLst>
              <a:gd name="adj1" fmla="val 51186"/>
            </a:avLst>
          </a:prstGeom>
        </p:spPr>
        <p:style>
          <a:lnRef idx="1">
            <a:schemeClr val="accent1"/>
          </a:lnRef>
          <a:fillRef idx="0">
            <a:schemeClr val="accent1"/>
          </a:fillRef>
          <a:effectRef idx="0">
            <a:schemeClr val="accent1"/>
          </a:effectRef>
          <a:fontRef idx="minor">
            <a:schemeClr val="tx1"/>
          </a:fontRef>
        </p:style>
      </p:cxnSp>
      <p:cxnSp>
        <p:nvCxnSpPr>
          <p:cNvPr id="5" name="Connector: Elbow 4">
            <a:extLst>
              <a:ext uri="{FF2B5EF4-FFF2-40B4-BE49-F238E27FC236}">
                <a16:creationId xmlns:a16="http://schemas.microsoft.com/office/drawing/2014/main" id="{68156965-3DC4-4F0F-B799-8AFDED06A223}"/>
              </a:ext>
            </a:extLst>
          </p:cNvPr>
          <p:cNvCxnSpPr>
            <a:cxnSpLocks noGrp="1" noRot="1" noMove="1" noResize="1" noEditPoints="1" noAdjustHandles="1" noChangeArrowheads="1" noChangeShapeType="1"/>
          </p:cNvCxnSpPr>
          <p:nvPr/>
        </p:nvCxnSpPr>
        <p:spPr>
          <a:xfrm>
            <a:off x="0" y="6858000"/>
            <a:ext cx="914400" cy="914400"/>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9FB787E-1FCC-485F-96F4-63768C08C878}"/>
              </a:ext>
            </a:extLst>
          </p:cNvPr>
          <p:cNvSpPr>
            <a:spLocks noGrp="1" noRot="1" noMove="1" noResize="1" noEditPoints="1" noAdjustHandles="1" noChangeArrowheads="1" noChangeShapeType="1"/>
          </p:cNvSpPr>
          <p:nvPr/>
        </p:nvSpPr>
        <p:spPr>
          <a:xfrm>
            <a:off x="38100" y="12700"/>
            <a:ext cx="12174220" cy="6832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ight Triangle 6">
            <a:extLst>
              <a:ext uri="{FF2B5EF4-FFF2-40B4-BE49-F238E27FC236}">
                <a16:creationId xmlns:a16="http://schemas.microsoft.com/office/drawing/2014/main" id="{C86D145B-4119-4E62-BA7E-B0E9185300DA}"/>
              </a:ext>
            </a:extLst>
          </p:cNvPr>
          <p:cNvSpPr>
            <a:spLocks noGrp="1" noRot="1" noMove="1" noResize="1" noEditPoints="1" noAdjustHandles="1" noChangeArrowheads="1" noChangeShapeType="1"/>
          </p:cNvSpPr>
          <p:nvPr/>
        </p:nvSpPr>
        <p:spPr>
          <a:xfrm>
            <a:off x="-21021" y="-6350"/>
            <a:ext cx="7468301" cy="6851650"/>
          </a:xfrm>
          <a:prstGeom prst="rtTriangl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a:p>
            <a:pPr algn="ctr"/>
            <a:endParaRPr lang="en-GB" dirty="0"/>
          </a:p>
        </p:txBody>
      </p:sp>
      <p:pic>
        <p:nvPicPr>
          <p:cNvPr id="8" name="Picture 7" descr="The Bellbird Primary School">
            <a:extLst>
              <a:ext uri="{FF2B5EF4-FFF2-40B4-BE49-F238E27FC236}">
                <a16:creationId xmlns:a16="http://schemas.microsoft.com/office/drawing/2014/main" id="{39D63C58-CE7E-4557-8C41-74340D9AF554}"/>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0405252" y="4761970"/>
            <a:ext cx="1622777" cy="1947333"/>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Shape 8">
            <a:extLst>
              <a:ext uri="{FF2B5EF4-FFF2-40B4-BE49-F238E27FC236}">
                <a16:creationId xmlns:a16="http://schemas.microsoft.com/office/drawing/2014/main" id="{EDCE1344-9A0C-4AD4-B049-C95A553206DC}"/>
              </a:ext>
            </a:extLst>
          </p:cNvPr>
          <p:cNvSpPr>
            <a:spLocks noGrp="1" noRot="1" noMove="1" noResize="1" noEditPoints="1" noAdjustHandles="1" noChangeArrowheads="1" noChangeShapeType="1"/>
          </p:cNvSpPr>
          <p:nvPr/>
        </p:nvSpPr>
        <p:spPr>
          <a:xfrm>
            <a:off x="-21021" y="-21022"/>
            <a:ext cx="9680641" cy="5278821"/>
          </a:xfrm>
          <a:custGeom>
            <a:avLst/>
            <a:gdLst>
              <a:gd name="connsiteX0" fmla="*/ 0 w 8544911"/>
              <a:gd name="connsiteY0" fmla="*/ 0 h 4624552"/>
              <a:gd name="connsiteX1" fmla="*/ 5055476 w 8544911"/>
              <a:gd name="connsiteY1" fmla="*/ 4624552 h 4624552"/>
              <a:gd name="connsiteX2" fmla="*/ 8544911 w 8544911"/>
              <a:gd name="connsiteY2" fmla="*/ 0 h 4624552"/>
              <a:gd name="connsiteX3" fmla="*/ 0 w 8544911"/>
              <a:gd name="connsiteY3" fmla="*/ 0 h 4624552"/>
            </a:gdLst>
            <a:ahLst/>
            <a:cxnLst>
              <a:cxn ang="0">
                <a:pos x="connsiteX0" y="connsiteY0"/>
              </a:cxn>
              <a:cxn ang="0">
                <a:pos x="connsiteX1" y="connsiteY1"/>
              </a:cxn>
              <a:cxn ang="0">
                <a:pos x="connsiteX2" y="connsiteY2"/>
              </a:cxn>
              <a:cxn ang="0">
                <a:pos x="connsiteX3" y="connsiteY3"/>
              </a:cxn>
            </a:cxnLst>
            <a:rect l="l" t="t" r="r" b="b"/>
            <a:pathLst>
              <a:path w="8544911" h="4624552">
                <a:moveTo>
                  <a:pt x="0" y="0"/>
                </a:moveTo>
                <a:lnTo>
                  <a:pt x="5055476" y="4624552"/>
                </a:lnTo>
                <a:lnTo>
                  <a:pt x="8544911" y="0"/>
                </a:lnTo>
                <a:lnTo>
                  <a:pt x="0" y="0"/>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D6755E94-7068-4D54-B56E-3DC3308DE7E5}"/>
              </a:ext>
            </a:extLst>
          </p:cNvPr>
          <p:cNvSpPr txBox="1"/>
          <p:nvPr/>
        </p:nvSpPr>
        <p:spPr>
          <a:xfrm>
            <a:off x="519442" y="785882"/>
            <a:ext cx="9358586" cy="5632311"/>
          </a:xfrm>
          <a:prstGeom prst="rect">
            <a:avLst/>
          </a:prstGeom>
          <a:solidFill>
            <a:schemeClr val="bg1"/>
          </a:solidFill>
          <a:ln w="101600">
            <a:solidFill>
              <a:srgbClr val="FF6600"/>
            </a:solidFill>
          </a:ln>
        </p:spPr>
        <p:txBody>
          <a:bodyPr wrap="square" rtlCol="0">
            <a:spAutoFit/>
          </a:bodyPr>
          <a:lstStyle/>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a:p>
            <a:pPr algn="ctr"/>
            <a:endParaRPr lang="en-GB" sz="3600" b="1" dirty="0"/>
          </a:p>
        </p:txBody>
      </p:sp>
      <p:sp>
        <p:nvSpPr>
          <p:cNvPr id="11" name="TextBox 10">
            <a:extLst>
              <a:ext uri="{FF2B5EF4-FFF2-40B4-BE49-F238E27FC236}">
                <a16:creationId xmlns:a16="http://schemas.microsoft.com/office/drawing/2014/main" id="{BDC2593E-BF3A-45C4-9A3C-902D9091C4C2}"/>
              </a:ext>
            </a:extLst>
          </p:cNvPr>
          <p:cNvSpPr txBox="1"/>
          <p:nvPr/>
        </p:nvSpPr>
        <p:spPr>
          <a:xfrm>
            <a:off x="626876" y="1122363"/>
            <a:ext cx="9144000" cy="4955203"/>
          </a:xfrm>
          <a:prstGeom prst="rect">
            <a:avLst/>
          </a:prstGeom>
          <a:noFill/>
        </p:spPr>
        <p:txBody>
          <a:bodyPr wrap="square" rtlCol="0">
            <a:spAutoFit/>
          </a:bodyPr>
          <a:lstStyle/>
          <a:p>
            <a:r>
              <a:rPr lang="en-GB" sz="2800" b="1" dirty="0"/>
              <a:t>Maths support: </a:t>
            </a:r>
          </a:p>
          <a:p>
            <a:endParaRPr lang="en-GB" sz="2800" b="1" dirty="0"/>
          </a:p>
          <a:p>
            <a:r>
              <a:rPr lang="en-GB" sz="2800" b="1" dirty="0"/>
              <a:t>Mathletics: </a:t>
            </a:r>
          </a:p>
          <a:p>
            <a:r>
              <a:rPr lang="en-GB" sz="2800" i="1" dirty="0"/>
              <a:t>(still to be set up – more information will follow when ready)</a:t>
            </a:r>
          </a:p>
          <a:p>
            <a:endParaRPr lang="en-GB" sz="2800" dirty="0"/>
          </a:p>
          <a:p>
            <a:pPr marL="285750" indent="-285750">
              <a:buFont typeface="Arial" panose="020B0604020202020204" pitchFamily="34" charset="0"/>
              <a:buChar char="•"/>
            </a:pPr>
            <a:r>
              <a:rPr lang="en-GB" sz="2800" dirty="0"/>
              <a:t>We will set two or three tasks per week linked to the current learning within school</a:t>
            </a:r>
          </a:p>
          <a:p>
            <a:endParaRPr lang="en-GB" sz="2800" dirty="0"/>
          </a:p>
          <a:p>
            <a:pPr marL="285750" indent="-285750">
              <a:buFont typeface="Arial" panose="020B0604020202020204" pitchFamily="34" charset="0"/>
              <a:buChar char="•"/>
            </a:pPr>
            <a:r>
              <a:rPr lang="en-GB" sz="2800" dirty="0"/>
              <a:t>Children also have available Times Table Rockstars and Purple Mash activities </a:t>
            </a:r>
          </a:p>
          <a:p>
            <a:endParaRPr lang="en-GB" dirty="0"/>
          </a:p>
          <a:p>
            <a:endParaRPr lang="en-GB" dirty="0"/>
          </a:p>
        </p:txBody>
      </p:sp>
    </p:spTree>
    <p:extLst>
      <p:ext uri="{BB962C8B-B14F-4D97-AF65-F5344CB8AC3E}">
        <p14:creationId xmlns:p14="http://schemas.microsoft.com/office/powerpoint/2010/main" val="14533567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CC2003B759CE54D95143C3B1C53EE33" ma:contentTypeVersion="19" ma:contentTypeDescription="Create a new document." ma:contentTypeScope="" ma:versionID="2597ceb1b7f55899173c6a468cf9d687">
  <xsd:schema xmlns:xsd="http://www.w3.org/2001/XMLSchema" xmlns:xs="http://www.w3.org/2001/XMLSchema" xmlns:p="http://schemas.microsoft.com/office/2006/metadata/properties" xmlns:ns2="877f4b6c-3e99-4e5f-92c1-2cfa222349bc" xmlns:ns3="6edd0292-6970-4739-a1cd-54958a61999e" targetNamespace="http://schemas.microsoft.com/office/2006/metadata/properties" ma:root="true" ma:fieldsID="e2cba788b07c5e75748281e2bb6d838c" ns2:_="" ns3:_="">
    <xsd:import namespace="877f4b6c-3e99-4e5f-92c1-2cfa222349bc"/>
    <xsd:import namespace="6edd0292-6970-4739-a1cd-54958a61999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OCR" minOccurs="0"/>
                <xsd:element ref="ns2:MediaServiceLocation"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7f4b6c-3e99-4e5f-92c1-2cfa222349b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72eed17-cc73-4b7a-9080-2a5a44eebbe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edd0292-6970-4739-a1cd-54958a61999e"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a0fc009-3444-4b21-90fa-5b626c629664}" ma:internalName="TaxCatchAll" ma:showField="CatchAllData" ma:web="6edd0292-6970-4739-a1cd-54958a61999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77f4b6c-3e99-4e5f-92c1-2cfa222349bc">
      <Terms xmlns="http://schemas.microsoft.com/office/infopath/2007/PartnerControls"/>
    </lcf76f155ced4ddcb4097134ff3c332f>
    <TaxCatchAll xmlns="6edd0292-6970-4739-a1cd-54958a61999e" xsi:nil="true"/>
  </documentManagement>
</p:properties>
</file>

<file path=customXml/itemProps1.xml><?xml version="1.0" encoding="utf-8"?>
<ds:datastoreItem xmlns:ds="http://schemas.openxmlformats.org/officeDocument/2006/customXml" ds:itemID="{7FC490AE-8489-4C0F-9B25-A231573D503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7f4b6c-3e99-4e5f-92c1-2cfa222349bc"/>
    <ds:schemaRef ds:uri="6edd0292-6970-4739-a1cd-54958a61999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EFB6F91-E18E-4392-B4D0-106A29E3A789}">
  <ds:schemaRefs>
    <ds:schemaRef ds:uri="http://schemas.microsoft.com/sharepoint/v3/contenttype/forms"/>
  </ds:schemaRefs>
</ds:datastoreItem>
</file>

<file path=customXml/itemProps3.xml><?xml version="1.0" encoding="utf-8"?>
<ds:datastoreItem xmlns:ds="http://schemas.openxmlformats.org/officeDocument/2006/customXml" ds:itemID="{FC8AA5B1-1468-424B-B05A-F9A748F32BE0}">
  <ds:schemaRefs>
    <ds:schemaRef ds:uri="6edd0292-6970-4739-a1cd-54958a61999e"/>
    <ds:schemaRef ds:uri="http://www.w3.org/XML/1998/namespace"/>
    <ds:schemaRef ds:uri="http://schemas.microsoft.com/office/2006/documentManagement/types"/>
    <ds:schemaRef ds:uri="http://schemas.openxmlformats.org/package/2006/metadata/core-properties"/>
    <ds:schemaRef ds:uri="http://schemas.microsoft.com/office/2006/metadata/properties"/>
    <ds:schemaRef ds:uri="http://schemas.microsoft.com/office/infopath/2007/PartnerControls"/>
    <ds:schemaRef ds:uri="http://purl.org/dc/dcmitype/"/>
    <ds:schemaRef ds:uri="http://purl.org/dc/terms/"/>
    <ds:schemaRef ds:uri="http://purl.org/dc/elements/1.1/"/>
    <ds:schemaRef ds:uri="877f4b6c-3e99-4e5f-92c1-2cfa222349bc"/>
  </ds:schemaRefs>
</ds:datastoreItem>
</file>

<file path=docProps/app.xml><?xml version="1.0" encoding="utf-8"?>
<Properties xmlns="http://schemas.openxmlformats.org/officeDocument/2006/extended-properties" xmlns:vt="http://schemas.openxmlformats.org/officeDocument/2006/docPropsVTypes">
  <TotalTime>4802</TotalTime>
  <Words>676</Words>
  <Application>Microsoft Office PowerPoint</Application>
  <PresentationFormat>Widescreen</PresentationFormat>
  <Paragraphs>189</Paragraphs>
  <Slides>13</Slides>
  <Notes>13</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13</vt:i4>
      </vt:variant>
    </vt:vector>
  </HeadingPairs>
  <TitlesOfParts>
    <vt:vector size="23" baseType="lpstr">
      <vt:lpstr>Aptos</vt:lpstr>
      <vt:lpstr>Aptos Display</vt:lpstr>
      <vt:lpstr>Arial</vt:lpstr>
      <vt:lpstr>Calibri</vt:lpstr>
      <vt:lpstr>Calibri Light</vt:lpstr>
      <vt:lpstr>Comic Sans MS</vt:lpstr>
      <vt:lpstr>Letter-join 6</vt:lpstr>
      <vt:lpstr>Wingdings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Emma Clayton</dc:creator>
  <cp:lastModifiedBy>T Collins</cp:lastModifiedBy>
  <cp:revision>87</cp:revision>
  <cp:lastPrinted>2026-09-07T15:24:12Z</cp:lastPrinted>
  <dcterms:created xsi:type="dcterms:W3CDTF">2023-08-09T09:24:57Z</dcterms:created>
  <dcterms:modified xsi:type="dcterms:W3CDTF">2026-09-09T15:56:36Z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0x010100CCC2003B759CE54D95143C3B1C53EE33</vt:lpwstr>
  </property>
  <property fmtid="{D5CDD505-2E9C-101B-9397-08002B2CF9AE}" pid="3" name="MediaServiceImageTags">
    <vt:lpwstr/>
  </property>
  <property fmtid="{D5CDD505-2E9C-101B-9397-08002B2CF9AE}" pid="4" name="Order">
    <vt:r8>12060400</vt:r8>
  </property>
  <property fmtid="{D5CDD505-2E9C-101B-9397-08002B2CF9AE}" pid="5" name="xd_Signature">
    <vt:bool>false</vt:bool>
  </property>
  <property fmtid="{D5CDD505-2E9C-101B-9397-08002B2CF9AE}" pid="6" name="xd_ProgID">
    <vt:lpwstr/>
  </property>
  <property fmtid="{D5CDD505-2E9C-101B-9397-08002B2CF9AE}" pid="7" name="_ExtendedDescription">
    <vt:lpwstr/>
  </property>
  <property fmtid="{D5CDD505-2E9C-101B-9397-08002B2CF9AE}" pid="8" name="TriggerFlowInfo">
    <vt:lpwstr/>
  </property>
  <property fmtid="{D5CDD505-2E9C-101B-9397-08002B2CF9AE}" pid="9" name="ComplianceAssetId">
    <vt:lpwstr/>
  </property>
  <property fmtid="{D5CDD505-2E9C-101B-9397-08002B2CF9AE}" pid="10" name="TemplateUrl">
    <vt:lpwstr/>
  </property>
</Properties>
</file>